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
  </p:notesMasterIdLst>
  <p:sldIdLst>
    <p:sldId id="260" r:id="rId5"/>
    <p:sldId id="265" r:id="rId6"/>
    <p:sldId id="258" r:id="rId7"/>
    <p:sldId id="259" r:id="rId8"/>
    <p:sldId id="267" r:id="rId9"/>
    <p:sldId id="262"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1B1"/>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AB9950-FEF4-95AE-5C1F-3AE1662C2C4E}" v="1673" dt="2025-01-27T03:35:02.211"/>
    <p1510:client id="{4B26B896-3E4C-4AAF-AE3A-3683894AA08D}" v="719" dt="2025-01-27T04:48:58.190"/>
    <p1510:client id="{7C8C703E-1F55-FC15-9DA7-2CA00E6C4CDC}" v="7" dt="2025-01-27T04:11:07.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3DE62-F85E-440A-A6F2-347ED5902CF6}" type="datetimeFigureOut">
              <a:rPr lang="en-US" smtClean="0"/>
              <a:t>2/22/2025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FD2DDA-AD7D-435D-908C-E112B30A18C1}" type="slidenum">
              <a:rPr lang="en-US" smtClean="0"/>
              <a:t>‹#›</a:t>
            </a:fld>
            <a:endParaRPr lang="en-US"/>
          </a:p>
        </p:txBody>
      </p:sp>
    </p:spTree>
    <p:extLst>
      <p:ext uri="{BB962C8B-B14F-4D97-AF65-F5344CB8AC3E}">
        <p14:creationId xmlns:p14="http://schemas.microsoft.com/office/powerpoint/2010/main" val="1701316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49862fcd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49862fc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Marcus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Marcus</a:t>
            </a:r>
          </a:p>
        </p:txBody>
      </p:sp>
      <p:sp>
        <p:nvSpPr>
          <p:cNvPr id="4" name="Slide Number Placeholder 3"/>
          <p:cNvSpPr>
            <a:spLocks noGrp="1"/>
          </p:cNvSpPr>
          <p:nvPr>
            <p:ph type="sldNum" sz="quarter" idx="5"/>
          </p:nvPr>
        </p:nvSpPr>
        <p:spPr/>
        <p:txBody>
          <a:bodyPr/>
          <a:lstStyle/>
          <a:p>
            <a:fld id="{DD9DCCFD-BFAD-48CF-82D2-9E2AD1224B92}" type="slidenum">
              <a:rPr lang="en-US" smtClean="0"/>
              <a:t>2</a:t>
            </a:fld>
            <a:endParaRPr lang="en-US"/>
          </a:p>
        </p:txBody>
      </p:sp>
    </p:spTree>
    <p:extLst>
      <p:ext uri="{BB962C8B-B14F-4D97-AF65-F5344CB8AC3E}">
        <p14:creationId xmlns:p14="http://schemas.microsoft.com/office/powerpoint/2010/main" val="187216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Brad: </a:t>
            </a:r>
          </a:p>
          <a:p>
            <a:r>
              <a:rPr lang="en-US"/>
              <a:t>Our </a:t>
            </a:r>
            <a:r>
              <a:rPr lang="en-US" dirty="0"/>
              <a:t>team's intended audience is middle school aged students, that's roughly ages 11 to 14. Students in this age range are just beginning to enter the larger world of science and engineering, and our teams exhibit is aimed at sparking these students' interest in important science concepts they will use for the rest of their academic career.</a:t>
            </a:r>
          </a:p>
          <a:p>
            <a:endParaRPr lang="en-US" dirty="0"/>
          </a:p>
          <a:p>
            <a:r>
              <a:rPr lang="en-US" dirty="0"/>
              <a:t>To best accomplish this goal in creating interest in science, our team gathered several insightful lessons from the two assigned readings on museum science exhibits. The most important takeaway was that our exhibit will be a participatory learning exhibit, meaning that students who interact with the exhibit will learn concepts as they judge their own input-driven information against reality. Other important concepts we learned included the necessity of intuitive controls and natural learning cues, as well as the need to keep the target learning concepts and modes of interactivity within a limited scope. leads to a large increase in exhibit holding power and user enjoyment.</a:t>
            </a:r>
          </a:p>
        </p:txBody>
      </p:sp>
      <p:sp>
        <p:nvSpPr>
          <p:cNvPr id="4" name="Slide Number Placeholder 3"/>
          <p:cNvSpPr>
            <a:spLocks noGrp="1"/>
          </p:cNvSpPr>
          <p:nvPr>
            <p:ph type="sldNum" sz="quarter" idx="5"/>
          </p:nvPr>
        </p:nvSpPr>
        <p:spPr/>
        <p:txBody>
          <a:bodyPr/>
          <a:lstStyle/>
          <a:p>
            <a:fld id="{31FD2DDA-AD7D-435D-908C-E112B30A18C1}" type="slidenum">
              <a:rPr lang="en-US" smtClean="0"/>
              <a:t>3</a:t>
            </a:fld>
            <a:endParaRPr lang="en-US"/>
          </a:p>
        </p:txBody>
      </p:sp>
    </p:spTree>
    <p:extLst>
      <p:ext uri="{BB962C8B-B14F-4D97-AF65-F5344CB8AC3E}">
        <p14:creationId xmlns:p14="http://schemas.microsoft.com/office/powerpoint/2010/main" val="1531811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JC</a:t>
            </a:r>
          </a:p>
        </p:txBody>
      </p:sp>
      <p:sp>
        <p:nvSpPr>
          <p:cNvPr id="4" name="Slide Number Placeholder 3"/>
          <p:cNvSpPr>
            <a:spLocks noGrp="1"/>
          </p:cNvSpPr>
          <p:nvPr>
            <p:ph type="sldNum" sz="quarter" idx="5"/>
          </p:nvPr>
        </p:nvSpPr>
        <p:spPr/>
        <p:txBody>
          <a:bodyPr/>
          <a:lstStyle/>
          <a:p>
            <a:fld id="{31FD2DDA-AD7D-435D-908C-E112B30A18C1}" type="slidenum">
              <a:rPr lang="en-US" smtClean="0"/>
              <a:t>4</a:t>
            </a:fld>
            <a:endParaRPr lang="en-US"/>
          </a:p>
        </p:txBody>
      </p:sp>
    </p:spTree>
    <p:extLst>
      <p:ext uri="{BB962C8B-B14F-4D97-AF65-F5344CB8AC3E}">
        <p14:creationId xmlns:p14="http://schemas.microsoft.com/office/powerpoint/2010/main" val="1588683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JC</a:t>
            </a:r>
          </a:p>
        </p:txBody>
      </p:sp>
      <p:sp>
        <p:nvSpPr>
          <p:cNvPr id="4" name="Slide Number Placeholder 3"/>
          <p:cNvSpPr>
            <a:spLocks noGrp="1"/>
          </p:cNvSpPr>
          <p:nvPr>
            <p:ph type="sldNum" sz="quarter" idx="5"/>
          </p:nvPr>
        </p:nvSpPr>
        <p:spPr/>
        <p:txBody>
          <a:bodyPr/>
          <a:lstStyle/>
          <a:p>
            <a:fld id="{31FD2DDA-AD7D-435D-908C-E112B30A18C1}" type="slidenum">
              <a:rPr lang="en-US" smtClean="0"/>
              <a:t>5</a:t>
            </a:fld>
            <a:endParaRPr lang="en-US"/>
          </a:p>
        </p:txBody>
      </p:sp>
    </p:spTree>
    <p:extLst>
      <p:ext uri="{BB962C8B-B14F-4D97-AF65-F5344CB8AC3E}">
        <p14:creationId xmlns:p14="http://schemas.microsoft.com/office/powerpoint/2010/main" val="205801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a:t>
            </a:r>
          </a:p>
        </p:txBody>
      </p:sp>
      <p:sp>
        <p:nvSpPr>
          <p:cNvPr id="4" name="Slide Number Placeholder 3"/>
          <p:cNvSpPr>
            <a:spLocks noGrp="1"/>
          </p:cNvSpPr>
          <p:nvPr>
            <p:ph type="sldNum" sz="quarter" idx="5"/>
          </p:nvPr>
        </p:nvSpPr>
        <p:spPr/>
        <p:txBody>
          <a:bodyPr/>
          <a:lstStyle/>
          <a:p>
            <a:fld id="{31FD2DDA-AD7D-435D-908C-E112B30A18C1}" type="slidenum">
              <a:rPr lang="en-US" smtClean="0"/>
              <a:t>6</a:t>
            </a:fld>
            <a:endParaRPr lang="en-US"/>
          </a:p>
        </p:txBody>
      </p:sp>
    </p:spTree>
    <p:extLst>
      <p:ext uri="{BB962C8B-B14F-4D97-AF65-F5344CB8AC3E}">
        <p14:creationId xmlns:p14="http://schemas.microsoft.com/office/powerpoint/2010/main" val="138517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a:t>
            </a:r>
          </a:p>
        </p:txBody>
      </p:sp>
      <p:sp>
        <p:nvSpPr>
          <p:cNvPr id="4" name="Slide Number Placeholder 3"/>
          <p:cNvSpPr>
            <a:spLocks noGrp="1"/>
          </p:cNvSpPr>
          <p:nvPr>
            <p:ph type="sldNum" sz="quarter" idx="5"/>
          </p:nvPr>
        </p:nvSpPr>
        <p:spPr/>
        <p:txBody>
          <a:bodyPr/>
          <a:lstStyle/>
          <a:p>
            <a:fld id="{31FD2DDA-AD7D-435D-908C-E112B30A18C1}" type="slidenum">
              <a:rPr lang="en-US" smtClean="0"/>
              <a:t>7</a:t>
            </a:fld>
            <a:endParaRPr lang="en-US"/>
          </a:p>
        </p:txBody>
      </p:sp>
    </p:spTree>
    <p:extLst>
      <p:ext uri="{BB962C8B-B14F-4D97-AF65-F5344CB8AC3E}">
        <p14:creationId xmlns:p14="http://schemas.microsoft.com/office/powerpoint/2010/main" val="1540165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86600" y="982967"/>
            <a:ext cx="6418800" cy="3927600"/>
          </a:xfrm>
          <a:prstGeom prst="rect">
            <a:avLst/>
          </a:prstGeom>
          <a:solidFill>
            <a:schemeClr val="lt1"/>
          </a:solidFill>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11333" b="0">
                <a:latin typeface="Albert Sans SemiBold"/>
                <a:ea typeface="Albert Sans SemiBold"/>
                <a:cs typeface="Albert Sans SemiBold"/>
                <a:sym typeface="Albert Sans SemiBold"/>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3318000" y="4871033"/>
            <a:ext cx="5556000" cy="4704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20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cxnSp>
        <p:nvCxnSpPr>
          <p:cNvPr id="11" name="Google Shape;11;p2"/>
          <p:cNvCxnSpPr/>
          <p:nvPr/>
        </p:nvCxnSpPr>
        <p:spPr>
          <a:xfrm rot="10800000">
            <a:off x="359000" y="482733"/>
            <a:ext cx="14636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10334267" y="6627733"/>
            <a:ext cx="1463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11465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3" name="Google Shape;93;p14"/>
          <p:cNvSpPr/>
          <p:nvPr/>
        </p:nvSpPr>
        <p:spPr>
          <a:xfrm rot="654462">
            <a:off x="8629032" y="4365994"/>
            <a:ext cx="3240545" cy="2966445"/>
          </a:xfrm>
          <a:prstGeom prst="arc">
            <a:avLst>
              <a:gd name="adj1" fmla="val 18943264"/>
              <a:gd name="adj2" fmla="val 2363121"/>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4"/>
          <p:cNvSpPr/>
          <p:nvPr/>
        </p:nvSpPr>
        <p:spPr>
          <a:xfrm rot="2838442" flipH="1">
            <a:off x="11358581" y="4807297"/>
            <a:ext cx="231836" cy="231836"/>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4"/>
          <p:cNvSpPr/>
          <p:nvPr/>
        </p:nvSpPr>
        <p:spPr>
          <a:xfrm rot="10800000" flipH="1">
            <a:off x="393703" y="1207333"/>
            <a:ext cx="203200" cy="2032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4"/>
          <p:cNvSpPr/>
          <p:nvPr/>
        </p:nvSpPr>
        <p:spPr>
          <a:xfrm rot="10800000" flipH="1">
            <a:off x="596901" y="1092936"/>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97" name="Google Shape;97;p14"/>
          <p:cNvCxnSpPr/>
          <p:nvPr/>
        </p:nvCxnSpPr>
        <p:spPr>
          <a:xfrm rot="10800000">
            <a:off x="393700" y="500237"/>
            <a:ext cx="1463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13632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960000" y="1911567"/>
            <a:ext cx="4652400" cy="1687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0" name="Google Shape;100;p15"/>
          <p:cNvSpPr txBox="1">
            <a:spLocks noGrp="1"/>
          </p:cNvSpPr>
          <p:nvPr>
            <p:ph type="body" idx="1"/>
          </p:nvPr>
        </p:nvSpPr>
        <p:spPr>
          <a:xfrm>
            <a:off x="960000" y="3510033"/>
            <a:ext cx="3540400" cy="14364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hlink"/>
              </a:buClr>
              <a:buSzPts val="1400"/>
              <a:buFont typeface="Anaheim"/>
              <a:buChar char="●"/>
              <a:defRPr/>
            </a:lvl1pPr>
            <a:lvl2pPr marL="1219170" lvl="1" indent="-406390" rtl="0">
              <a:lnSpc>
                <a:spcPct val="100000"/>
              </a:lnSpc>
              <a:spcBef>
                <a:spcPts val="0"/>
              </a:spcBef>
              <a:spcAft>
                <a:spcPts val="0"/>
              </a:spcAft>
              <a:buClr>
                <a:schemeClr val="hlink"/>
              </a:buClr>
              <a:buSzPts val="1200"/>
              <a:buFont typeface="Anaheim"/>
              <a:buChar char="○"/>
              <a:defRPr/>
            </a:lvl2pPr>
            <a:lvl3pPr marL="1828754" lvl="2" indent="-406390" rtl="0">
              <a:lnSpc>
                <a:spcPct val="100000"/>
              </a:lnSpc>
              <a:spcBef>
                <a:spcPts val="0"/>
              </a:spcBef>
              <a:spcAft>
                <a:spcPts val="0"/>
              </a:spcAft>
              <a:buClr>
                <a:schemeClr val="hlink"/>
              </a:buClr>
              <a:buSzPts val="1200"/>
              <a:buFont typeface="Anaheim"/>
              <a:buChar char="■"/>
              <a:defRPr/>
            </a:lvl3pPr>
            <a:lvl4pPr marL="2438339" lvl="3" indent="-406390" rtl="0">
              <a:lnSpc>
                <a:spcPct val="100000"/>
              </a:lnSpc>
              <a:spcBef>
                <a:spcPts val="0"/>
              </a:spcBef>
              <a:spcAft>
                <a:spcPts val="0"/>
              </a:spcAft>
              <a:buClr>
                <a:schemeClr val="hlink"/>
              </a:buClr>
              <a:buSzPts val="1200"/>
              <a:buFont typeface="Anaheim"/>
              <a:buChar char="●"/>
              <a:defRPr/>
            </a:lvl4pPr>
            <a:lvl5pPr marL="3047924" lvl="4" indent="-406390" rtl="0">
              <a:lnSpc>
                <a:spcPct val="100000"/>
              </a:lnSpc>
              <a:spcBef>
                <a:spcPts val="0"/>
              </a:spcBef>
              <a:spcAft>
                <a:spcPts val="0"/>
              </a:spcAft>
              <a:buClr>
                <a:schemeClr val="hlink"/>
              </a:buClr>
              <a:buSzPts val="1200"/>
              <a:buFont typeface="Anaheim"/>
              <a:buChar char="○"/>
              <a:defRPr/>
            </a:lvl5pPr>
            <a:lvl6pPr marL="3657509" lvl="5" indent="-406390" rtl="0">
              <a:lnSpc>
                <a:spcPct val="100000"/>
              </a:lnSpc>
              <a:spcBef>
                <a:spcPts val="0"/>
              </a:spcBef>
              <a:spcAft>
                <a:spcPts val="0"/>
              </a:spcAft>
              <a:buClr>
                <a:schemeClr val="hlink"/>
              </a:buClr>
              <a:buSzPts val="1200"/>
              <a:buFont typeface="Anaheim"/>
              <a:buChar char="■"/>
              <a:defRPr/>
            </a:lvl6pPr>
            <a:lvl7pPr marL="4267093" lvl="6" indent="-406390" rtl="0">
              <a:lnSpc>
                <a:spcPct val="100000"/>
              </a:lnSpc>
              <a:spcBef>
                <a:spcPts val="0"/>
              </a:spcBef>
              <a:spcAft>
                <a:spcPts val="0"/>
              </a:spcAft>
              <a:buClr>
                <a:schemeClr val="hlink"/>
              </a:buClr>
              <a:buSzPts val="1200"/>
              <a:buFont typeface="Anaheim"/>
              <a:buChar char="●"/>
              <a:defRPr/>
            </a:lvl7pPr>
            <a:lvl8pPr marL="4876678" lvl="7" indent="-406390" rtl="0">
              <a:lnSpc>
                <a:spcPct val="100000"/>
              </a:lnSpc>
              <a:spcBef>
                <a:spcPts val="0"/>
              </a:spcBef>
              <a:spcAft>
                <a:spcPts val="0"/>
              </a:spcAft>
              <a:buClr>
                <a:schemeClr val="hlink"/>
              </a:buClr>
              <a:buSzPts val="1200"/>
              <a:buFont typeface="Anaheim"/>
              <a:buChar char="○"/>
              <a:defRPr/>
            </a:lvl8pPr>
            <a:lvl9pPr marL="5486263" lvl="8" indent="-406390" rtl="0">
              <a:lnSpc>
                <a:spcPct val="100000"/>
              </a:lnSpc>
              <a:spcBef>
                <a:spcPts val="0"/>
              </a:spcBef>
              <a:spcAft>
                <a:spcPts val="0"/>
              </a:spcAft>
              <a:buClr>
                <a:schemeClr val="hlink"/>
              </a:buClr>
              <a:buSzPts val="1200"/>
              <a:buFont typeface="Anaheim"/>
              <a:buChar char="■"/>
              <a:defRPr/>
            </a:lvl9pPr>
          </a:lstStyle>
          <a:p>
            <a:pPr lvl="0"/>
            <a:r>
              <a:rPr lang="en-US"/>
              <a:t>Click to edit Master text styles</a:t>
            </a:r>
          </a:p>
        </p:txBody>
      </p:sp>
      <p:sp>
        <p:nvSpPr>
          <p:cNvPr id="101" name="Google Shape;101;p15"/>
          <p:cNvSpPr/>
          <p:nvPr/>
        </p:nvSpPr>
        <p:spPr>
          <a:xfrm rot="-5400000">
            <a:off x="8465500" y="1510900"/>
            <a:ext cx="9632400" cy="35160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15"/>
          <p:cNvSpPr/>
          <p:nvPr/>
        </p:nvSpPr>
        <p:spPr>
          <a:xfrm rot="-5400000">
            <a:off x="11409295" y="437004"/>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20819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1024867" y="1681700"/>
            <a:ext cx="4746000" cy="2350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0" name="Google Shape;110;p17"/>
          <p:cNvSpPr txBox="1">
            <a:spLocks noGrp="1"/>
          </p:cNvSpPr>
          <p:nvPr>
            <p:ph type="body" idx="1"/>
          </p:nvPr>
        </p:nvSpPr>
        <p:spPr>
          <a:xfrm>
            <a:off x="1024867" y="4086300"/>
            <a:ext cx="4746000" cy="20584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hlink"/>
              </a:buClr>
              <a:buSzPts val="1400"/>
              <a:buFont typeface="Anaheim"/>
              <a:buChar char="●"/>
              <a:defRPr/>
            </a:lvl1pPr>
            <a:lvl2pPr marL="1219170" lvl="1" indent="-406390" rtl="0">
              <a:lnSpc>
                <a:spcPct val="100000"/>
              </a:lnSpc>
              <a:spcBef>
                <a:spcPts val="0"/>
              </a:spcBef>
              <a:spcAft>
                <a:spcPts val="0"/>
              </a:spcAft>
              <a:buClr>
                <a:schemeClr val="hlink"/>
              </a:buClr>
              <a:buSzPts val="1200"/>
              <a:buFont typeface="Anaheim"/>
              <a:buChar char="○"/>
              <a:defRPr/>
            </a:lvl2pPr>
            <a:lvl3pPr marL="1828754" lvl="2" indent="-406390" rtl="0">
              <a:lnSpc>
                <a:spcPct val="100000"/>
              </a:lnSpc>
              <a:spcBef>
                <a:spcPts val="0"/>
              </a:spcBef>
              <a:spcAft>
                <a:spcPts val="0"/>
              </a:spcAft>
              <a:buClr>
                <a:schemeClr val="hlink"/>
              </a:buClr>
              <a:buSzPts val="1200"/>
              <a:buFont typeface="Anaheim"/>
              <a:buChar char="■"/>
              <a:defRPr/>
            </a:lvl3pPr>
            <a:lvl4pPr marL="2438339" lvl="3" indent="-406390" rtl="0">
              <a:lnSpc>
                <a:spcPct val="100000"/>
              </a:lnSpc>
              <a:spcBef>
                <a:spcPts val="0"/>
              </a:spcBef>
              <a:spcAft>
                <a:spcPts val="0"/>
              </a:spcAft>
              <a:buClr>
                <a:schemeClr val="hlink"/>
              </a:buClr>
              <a:buSzPts val="1200"/>
              <a:buFont typeface="Anaheim"/>
              <a:buChar char="●"/>
              <a:defRPr/>
            </a:lvl4pPr>
            <a:lvl5pPr marL="3047924" lvl="4" indent="-406390" rtl="0">
              <a:lnSpc>
                <a:spcPct val="100000"/>
              </a:lnSpc>
              <a:spcBef>
                <a:spcPts val="0"/>
              </a:spcBef>
              <a:spcAft>
                <a:spcPts val="0"/>
              </a:spcAft>
              <a:buClr>
                <a:schemeClr val="hlink"/>
              </a:buClr>
              <a:buSzPts val="1200"/>
              <a:buFont typeface="Anaheim"/>
              <a:buChar char="○"/>
              <a:defRPr/>
            </a:lvl5pPr>
            <a:lvl6pPr marL="3657509" lvl="5" indent="-406390" rtl="0">
              <a:lnSpc>
                <a:spcPct val="100000"/>
              </a:lnSpc>
              <a:spcBef>
                <a:spcPts val="0"/>
              </a:spcBef>
              <a:spcAft>
                <a:spcPts val="0"/>
              </a:spcAft>
              <a:buClr>
                <a:schemeClr val="hlink"/>
              </a:buClr>
              <a:buSzPts val="1200"/>
              <a:buFont typeface="Anaheim"/>
              <a:buChar char="■"/>
              <a:defRPr/>
            </a:lvl6pPr>
            <a:lvl7pPr marL="4267093" lvl="6" indent="-406390" rtl="0">
              <a:lnSpc>
                <a:spcPct val="100000"/>
              </a:lnSpc>
              <a:spcBef>
                <a:spcPts val="0"/>
              </a:spcBef>
              <a:spcAft>
                <a:spcPts val="0"/>
              </a:spcAft>
              <a:buClr>
                <a:schemeClr val="hlink"/>
              </a:buClr>
              <a:buSzPts val="1200"/>
              <a:buFont typeface="Anaheim"/>
              <a:buChar char="●"/>
              <a:defRPr/>
            </a:lvl7pPr>
            <a:lvl8pPr marL="4876678" lvl="7" indent="-406390" rtl="0">
              <a:lnSpc>
                <a:spcPct val="100000"/>
              </a:lnSpc>
              <a:spcBef>
                <a:spcPts val="0"/>
              </a:spcBef>
              <a:spcAft>
                <a:spcPts val="0"/>
              </a:spcAft>
              <a:buClr>
                <a:schemeClr val="hlink"/>
              </a:buClr>
              <a:buSzPts val="1200"/>
              <a:buFont typeface="Anaheim"/>
              <a:buChar char="○"/>
              <a:defRPr/>
            </a:lvl8pPr>
            <a:lvl9pPr marL="5486263" lvl="8" indent="-406390" rtl="0">
              <a:lnSpc>
                <a:spcPct val="100000"/>
              </a:lnSpc>
              <a:spcBef>
                <a:spcPts val="0"/>
              </a:spcBef>
              <a:spcAft>
                <a:spcPts val="0"/>
              </a:spcAft>
              <a:buClr>
                <a:schemeClr val="hlink"/>
              </a:buClr>
              <a:buSzPts val="1200"/>
              <a:buFont typeface="Anaheim"/>
              <a:buChar char="■"/>
              <a:defRPr/>
            </a:lvl9pPr>
          </a:lstStyle>
          <a:p>
            <a:pPr lvl="0"/>
            <a:r>
              <a:rPr lang="en-US"/>
              <a:t>Click to edit Master text styles</a:t>
            </a:r>
          </a:p>
        </p:txBody>
      </p:sp>
      <p:sp>
        <p:nvSpPr>
          <p:cNvPr id="111" name="Google Shape;111;p17"/>
          <p:cNvSpPr>
            <a:spLocks noGrp="1"/>
          </p:cNvSpPr>
          <p:nvPr>
            <p:ph type="pic" idx="2"/>
          </p:nvPr>
        </p:nvSpPr>
        <p:spPr>
          <a:xfrm>
            <a:off x="7522464" y="719328"/>
            <a:ext cx="3718400" cy="5413200"/>
          </a:xfrm>
          <a:prstGeom prst="round2SameRect">
            <a:avLst>
              <a:gd name="adj1" fmla="val 0"/>
              <a:gd name="adj2" fmla="val 0"/>
            </a:avLst>
          </a:prstGeom>
          <a:noFill/>
          <a:ln>
            <a:noFill/>
          </a:ln>
        </p:spPr>
      </p:sp>
    </p:spTree>
    <p:extLst>
      <p:ext uri="{BB962C8B-B14F-4D97-AF65-F5344CB8AC3E}">
        <p14:creationId xmlns:p14="http://schemas.microsoft.com/office/powerpoint/2010/main" val="90879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12"/>
        <p:cNvGrpSpPr/>
        <p:nvPr/>
      </p:nvGrpSpPr>
      <p:grpSpPr>
        <a:xfrm>
          <a:off x="0" y="0"/>
          <a:ext cx="0" cy="0"/>
          <a:chOff x="0" y="0"/>
          <a:chExt cx="0" cy="0"/>
        </a:xfrm>
      </p:grpSpPr>
      <p:sp>
        <p:nvSpPr>
          <p:cNvPr id="113" name="Google Shape;113;p18"/>
          <p:cNvSpPr/>
          <p:nvPr/>
        </p:nvSpPr>
        <p:spPr>
          <a:xfrm>
            <a:off x="11270137" y="6042841"/>
            <a:ext cx="235600" cy="236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18"/>
          <p:cNvSpPr/>
          <p:nvPr/>
        </p:nvSpPr>
        <p:spPr>
          <a:xfrm rot="-5400000">
            <a:off x="8465500" y="1510900"/>
            <a:ext cx="9632400" cy="35160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8"/>
          <p:cNvSpPr/>
          <p:nvPr/>
        </p:nvSpPr>
        <p:spPr>
          <a:xfrm rot="-5400000">
            <a:off x="11409295" y="437004"/>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8"/>
          <p:cNvSpPr txBox="1">
            <a:spLocks noGrp="1"/>
          </p:cNvSpPr>
          <p:nvPr>
            <p:ph type="title"/>
          </p:nvPr>
        </p:nvSpPr>
        <p:spPr>
          <a:xfrm>
            <a:off x="8067800" y="719333"/>
            <a:ext cx="320280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7" name="Google Shape;117;p18"/>
          <p:cNvSpPr txBox="1">
            <a:spLocks noGrp="1"/>
          </p:cNvSpPr>
          <p:nvPr>
            <p:ph type="subTitle" idx="1"/>
          </p:nvPr>
        </p:nvSpPr>
        <p:spPr>
          <a:xfrm>
            <a:off x="8067800" y="2399133"/>
            <a:ext cx="320280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18" name="Google Shape;118;p18"/>
          <p:cNvSpPr>
            <a:spLocks noGrp="1"/>
          </p:cNvSpPr>
          <p:nvPr>
            <p:ph type="pic" idx="2"/>
          </p:nvPr>
        </p:nvSpPr>
        <p:spPr>
          <a:xfrm>
            <a:off x="950967" y="739568"/>
            <a:ext cx="3734800" cy="5399200"/>
          </a:xfrm>
          <a:prstGeom prst="rect">
            <a:avLst/>
          </a:prstGeom>
          <a:noFill/>
          <a:ln>
            <a:noFill/>
          </a:ln>
        </p:spPr>
      </p:sp>
      <p:sp>
        <p:nvSpPr>
          <p:cNvPr id="119" name="Google Shape;119;p18"/>
          <p:cNvSpPr>
            <a:spLocks noGrp="1"/>
          </p:cNvSpPr>
          <p:nvPr>
            <p:ph type="pic" idx="3"/>
          </p:nvPr>
        </p:nvSpPr>
        <p:spPr>
          <a:xfrm>
            <a:off x="4895700" y="719333"/>
            <a:ext cx="3072400" cy="3047600"/>
          </a:xfrm>
          <a:prstGeom prst="rect">
            <a:avLst/>
          </a:prstGeom>
          <a:noFill/>
          <a:ln>
            <a:noFill/>
          </a:ln>
        </p:spPr>
      </p:sp>
      <p:sp>
        <p:nvSpPr>
          <p:cNvPr id="120" name="Google Shape;120;p18"/>
          <p:cNvSpPr>
            <a:spLocks noGrp="1"/>
          </p:cNvSpPr>
          <p:nvPr>
            <p:ph type="pic" idx="4"/>
          </p:nvPr>
        </p:nvSpPr>
        <p:spPr>
          <a:xfrm flipH="1">
            <a:off x="4895701" y="3938367"/>
            <a:ext cx="6320400" cy="2200400"/>
          </a:xfrm>
          <a:prstGeom prst="rect">
            <a:avLst/>
          </a:prstGeom>
          <a:noFill/>
          <a:ln>
            <a:noFill/>
          </a:ln>
        </p:spPr>
      </p:sp>
    </p:spTree>
    <p:extLst>
      <p:ext uri="{BB962C8B-B14F-4D97-AF65-F5344CB8AC3E}">
        <p14:creationId xmlns:p14="http://schemas.microsoft.com/office/powerpoint/2010/main" val="66601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953467" y="4280833"/>
            <a:ext cx="8303600" cy="7092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23" name="Google Shape;123;p19"/>
          <p:cNvSpPr txBox="1">
            <a:spLocks noGrp="1"/>
          </p:cNvSpPr>
          <p:nvPr>
            <p:ph type="subTitle" idx="1"/>
          </p:nvPr>
        </p:nvSpPr>
        <p:spPr>
          <a:xfrm>
            <a:off x="953467" y="1640433"/>
            <a:ext cx="8303600" cy="232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4000"/>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
        <p:nvSpPr>
          <p:cNvPr id="124" name="Google Shape;124;p19"/>
          <p:cNvSpPr/>
          <p:nvPr/>
        </p:nvSpPr>
        <p:spPr>
          <a:xfrm>
            <a:off x="341769" y="5579937"/>
            <a:ext cx="203200" cy="2032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9"/>
          <p:cNvSpPr/>
          <p:nvPr/>
        </p:nvSpPr>
        <p:spPr>
          <a:xfrm>
            <a:off x="544968" y="5783135"/>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26" name="Google Shape;126;p19"/>
          <p:cNvCxnSpPr/>
          <p:nvPr/>
        </p:nvCxnSpPr>
        <p:spPr>
          <a:xfrm rot="10800000">
            <a:off x="341767" y="6490233"/>
            <a:ext cx="1463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185614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27"/>
        <p:cNvGrpSpPr/>
        <p:nvPr/>
      </p:nvGrpSpPr>
      <p:grpSpPr>
        <a:xfrm>
          <a:off x="0" y="0"/>
          <a:ext cx="0" cy="0"/>
          <a:chOff x="0" y="0"/>
          <a:chExt cx="0" cy="0"/>
        </a:xfrm>
      </p:grpSpPr>
      <p:sp>
        <p:nvSpPr>
          <p:cNvPr id="128" name="Google Shape;128;p20"/>
          <p:cNvSpPr txBox="1">
            <a:spLocks noGrp="1"/>
          </p:cNvSpPr>
          <p:nvPr>
            <p:ph type="subTitle" idx="1"/>
          </p:nvPr>
        </p:nvSpPr>
        <p:spPr>
          <a:xfrm>
            <a:off x="3747900" y="2036467"/>
            <a:ext cx="6377200" cy="60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Albert Sans Medium"/>
              <a:buNone/>
              <a:defRPr sz="2800">
                <a:latin typeface="Albert Sans Medium"/>
                <a:ea typeface="Albert Sans Medium"/>
                <a:cs typeface="Albert Sans Medium"/>
                <a:sym typeface="Albert Sans Medium"/>
              </a:defRPr>
            </a:lvl1pPr>
            <a:lvl2pPr lvl="1"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2pPr>
            <a:lvl3pPr lvl="2"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3pPr>
            <a:lvl4pPr lvl="3"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4pPr>
            <a:lvl5pPr lvl="4"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5pPr>
            <a:lvl6pPr lvl="5"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6pPr>
            <a:lvl7pPr lvl="6"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7pPr>
            <a:lvl8pPr lvl="7"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8pPr>
            <a:lvl9pPr lvl="8"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9pPr>
          </a:lstStyle>
          <a:p>
            <a:r>
              <a:rPr lang="en-US"/>
              <a:t>Click to edit Master subtitle style</a:t>
            </a:r>
            <a:endParaRPr/>
          </a:p>
        </p:txBody>
      </p:sp>
      <p:sp>
        <p:nvSpPr>
          <p:cNvPr id="129" name="Google Shape;129;p20"/>
          <p:cNvSpPr txBox="1">
            <a:spLocks noGrp="1"/>
          </p:cNvSpPr>
          <p:nvPr>
            <p:ph type="subTitle" idx="2"/>
          </p:nvPr>
        </p:nvSpPr>
        <p:spPr>
          <a:xfrm>
            <a:off x="3747900" y="4236800"/>
            <a:ext cx="6377200" cy="60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Albert Sans Medium"/>
              <a:buNone/>
              <a:defRPr sz="2800">
                <a:latin typeface="Albert Sans Medium"/>
                <a:ea typeface="Albert Sans Medium"/>
                <a:cs typeface="Albert Sans Medium"/>
                <a:sym typeface="Albert Sans Medium"/>
              </a:defRPr>
            </a:lvl1pPr>
            <a:lvl2pPr lvl="1"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2pPr>
            <a:lvl3pPr lvl="2"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3pPr>
            <a:lvl4pPr lvl="3"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4pPr>
            <a:lvl5pPr lvl="4"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5pPr>
            <a:lvl6pPr lvl="5"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6pPr>
            <a:lvl7pPr lvl="6"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7pPr>
            <a:lvl8pPr lvl="7"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8pPr>
            <a:lvl9pPr lvl="8"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9pPr>
          </a:lstStyle>
          <a:p>
            <a:r>
              <a:rPr lang="en-US"/>
              <a:t>Click to edit Master subtitle style</a:t>
            </a:r>
            <a:endParaRPr/>
          </a:p>
        </p:txBody>
      </p:sp>
      <p:sp>
        <p:nvSpPr>
          <p:cNvPr id="130" name="Google Shape;130;p20"/>
          <p:cNvSpPr txBox="1">
            <a:spLocks noGrp="1"/>
          </p:cNvSpPr>
          <p:nvPr>
            <p:ph type="subTitle" idx="3"/>
          </p:nvPr>
        </p:nvSpPr>
        <p:spPr>
          <a:xfrm>
            <a:off x="3747905" y="2637200"/>
            <a:ext cx="6377200" cy="115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r>
              <a:rPr lang="en-US"/>
              <a:t>Click to edit Master subtitle style</a:t>
            </a:r>
            <a:endParaRPr/>
          </a:p>
        </p:txBody>
      </p:sp>
      <p:sp>
        <p:nvSpPr>
          <p:cNvPr id="131" name="Google Shape;131;p20"/>
          <p:cNvSpPr txBox="1">
            <a:spLocks noGrp="1"/>
          </p:cNvSpPr>
          <p:nvPr>
            <p:ph type="subTitle" idx="4"/>
          </p:nvPr>
        </p:nvSpPr>
        <p:spPr>
          <a:xfrm>
            <a:off x="3747905" y="4837600"/>
            <a:ext cx="6377200" cy="115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r>
              <a:rPr lang="en-US"/>
              <a:t>Click to edit Master subtitle style</a:t>
            </a:r>
            <a:endParaRPr/>
          </a:p>
        </p:txBody>
      </p:sp>
      <p:sp>
        <p:nvSpPr>
          <p:cNvPr id="132" name="Google Shape;132;p20"/>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253311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5" name="Google Shape;135;p21"/>
          <p:cNvSpPr txBox="1">
            <a:spLocks noGrp="1"/>
          </p:cNvSpPr>
          <p:nvPr>
            <p:ph type="subTitle" idx="1"/>
          </p:nvPr>
        </p:nvSpPr>
        <p:spPr>
          <a:xfrm>
            <a:off x="960000" y="3559817"/>
            <a:ext cx="3375200" cy="65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36" name="Google Shape;136;p21"/>
          <p:cNvSpPr txBox="1">
            <a:spLocks noGrp="1"/>
          </p:cNvSpPr>
          <p:nvPr>
            <p:ph type="subTitle" idx="2"/>
          </p:nvPr>
        </p:nvSpPr>
        <p:spPr>
          <a:xfrm>
            <a:off x="960000" y="4144617"/>
            <a:ext cx="3375200" cy="9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37" name="Google Shape;137;p21"/>
          <p:cNvSpPr txBox="1">
            <a:spLocks noGrp="1"/>
          </p:cNvSpPr>
          <p:nvPr>
            <p:ph type="subTitle" idx="3"/>
          </p:nvPr>
        </p:nvSpPr>
        <p:spPr>
          <a:xfrm>
            <a:off x="4408473" y="4144617"/>
            <a:ext cx="3375200" cy="9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38" name="Google Shape;138;p21"/>
          <p:cNvSpPr txBox="1">
            <a:spLocks noGrp="1"/>
          </p:cNvSpPr>
          <p:nvPr>
            <p:ph type="subTitle" idx="4"/>
          </p:nvPr>
        </p:nvSpPr>
        <p:spPr>
          <a:xfrm>
            <a:off x="7856945" y="4144617"/>
            <a:ext cx="3375200" cy="9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39" name="Google Shape;139;p21"/>
          <p:cNvSpPr txBox="1">
            <a:spLocks noGrp="1"/>
          </p:cNvSpPr>
          <p:nvPr>
            <p:ph type="subTitle" idx="5"/>
          </p:nvPr>
        </p:nvSpPr>
        <p:spPr>
          <a:xfrm>
            <a:off x="4408473" y="3559817"/>
            <a:ext cx="3375200" cy="65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40" name="Google Shape;140;p21"/>
          <p:cNvSpPr txBox="1">
            <a:spLocks noGrp="1"/>
          </p:cNvSpPr>
          <p:nvPr>
            <p:ph type="subTitle" idx="6"/>
          </p:nvPr>
        </p:nvSpPr>
        <p:spPr>
          <a:xfrm>
            <a:off x="7856945" y="3559817"/>
            <a:ext cx="3375200" cy="65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41" name="Google Shape;141;p21"/>
          <p:cNvSpPr/>
          <p:nvPr/>
        </p:nvSpPr>
        <p:spPr>
          <a:xfrm rot="10800000">
            <a:off x="11346892" y="-424267"/>
            <a:ext cx="1716400" cy="1716400"/>
          </a:xfrm>
          <a:prstGeom prst="arc">
            <a:avLst>
              <a:gd name="adj1" fmla="val 16200000"/>
              <a:gd name="adj2" fmla="val 40412"/>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1"/>
          <p:cNvSpPr/>
          <p:nvPr/>
        </p:nvSpPr>
        <p:spPr>
          <a:xfrm rot="-10567992">
            <a:off x="11239538" y="210239"/>
            <a:ext cx="231327" cy="231327"/>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21"/>
          <p:cNvSpPr/>
          <p:nvPr/>
        </p:nvSpPr>
        <p:spPr>
          <a:xfrm>
            <a:off x="11821129" y="528961"/>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21"/>
          <p:cNvSpPr/>
          <p:nvPr/>
        </p:nvSpPr>
        <p:spPr>
          <a:xfrm>
            <a:off x="341769" y="5579937"/>
            <a:ext cx="203200" cy="2032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21"/>
          <p:cNvSpPr/>
          <p:nvPr/>
        </p:nvSpPr>
        <p:spPr>
          <a:xfrm>
            <a:off x="544968" y="5783135"/>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46" name="Google Shape;146;p21"/>
          <p:cNvCxnSpPr/>
          <p:nvPr/>
        </p:nvCxnSpPr>
        <p:spPr>
          <a:xfrm rot="10800000">
            <a:off x="341767" y="6490233"/>
            <a:ext cx="1463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780195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49" name="Google Shape;149;p22"/>
          <p:cNvSpPr txBox="1">
            <a:spLocks noGrp="1"/>
          </p:cNvSpPr>
          <p:nvPr>
            <p:ph type="subTitle" idx="1"/>
          </p:nvPr>
        </p:nvSpPr>
        <p:spPr>
          <a:xfrm>
            <a:off x="4370267" y="1809967"/>
            <a:ext cx="5394800" cy="701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lbert Sans Medium"/>
              <a:buNone/>
              <a:defRPr sz="2800">
                <a:latin typeface="Albert Sans Medium"/>
                <a:ea typeface="Albert Sans Medium"/>
                <a:cs typeface="Albert Sans Medium"/>
                <a:sym typeface="Albert Sans Medium"/>
              </a:defRPr>
            </a:lvl1pPr>
            <a:lvl2pPr lvl="1"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2pPr>
            <a:lvl3pPr lvl="2"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3pPr>
            <a:lvl4pPr lvl="3"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4pPr>
            <a:lvl5pPr lvl="4"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5pPr>
            <a:lvl6pPr lvl="5"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6pPr>
            <a:lvl7pPr lvl="6"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7pPr>
            <a:lvl8pPr lvl="7"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8pPr>
            <a:lvl9pPr lvl="8"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9pPr>
          </a:lstStyle>
          <a:p>
            <a:r>
              <a:rPr lang="en-US"/>
              <a:t>Click to edit Master subtitle style</a:t>
            </a:r>
            <a:endParaRPr/>
          </a:p>
        </p:txBody>
      </p:sp>
      <p:sp>
        <p:nvSpPr>
          <p:cNvPr id="150" name="Google Shape;150;p22"/>
          <p:cNvSpPr txBox="1">
            <a:spLocks noGrp="1"/>
          </p:cNvSpPr>
          <p:nvPr>
            <p:ph type="subTitle" idx="2"/>
          </p:nvPr>
        </p:nvSpPr>
        <p:spPr>
          <a:xfrm>
            <a:off x="4370267" y="3334629"/>
            <a:ext cx="5394800" cy="701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lbert Sans Medium"/>
              <a:buNone/>
              <a:defRPr sz="2800">
                <a:latin typeface="Albert Sans Medium"/>
                <a:ea typeface="Albert Sans Medium"/>
                <a:cs typeface="Albert Sans Medium"/>
                <a:sym typeface="Albert Sans Medium"/>
              </a:defRPr>
            </a:lvl1pPr>
            <a:lvl2pPr lvl="1"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2pPr>
            <a:lvl3pPr lvl="2"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3pPr>
            <a:lvl4pPr lvl="3"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4pPr>
            <a:lvl5pPr lvl="4"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5pPr>
            <a:lvl6pPr lvl="5"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6pPr>
            <a:lvl7pPr lvl="6"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7pPr>
            <a:lvl8pPr lvl="7"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8pPr>
            <a:lvl9pPr lvl="8"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9pPr>
          </a:lstStyle>
          <a:p>
            <a:r>
              <a:rPr lang="en-US"/>
              <a:t>Click to edit Master subtitle style</a:t>
            </a:r>
            <a:endParaRPr/>
          </a:p>
        </p:txBody>
      </p:sp>
      <p:sp>
        <p:nvSpPr>
          <p:cNvPr id="151" name="Google Shape;151;p22"/>
          <p:cNvSpPr txBox="1">
            <a:spLocks noGrp="1"/>
          </p:cNvSpPr>
          <p:nvPr>
            <p:ph type="subTitle" idx="3"/>
          </p:nvPr>
        </p:nvSpPr>
        <p:spPr>
          <a:xfrm>
            <a:off x="4370267" y="4859291"/>
            <a:ext cx="5394800" cy="701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lbert Sans Medium"/>
              <a:buNone/>
              <a:defRPr sz="2800">
                <a:latin typeface="Albert Sans Medium"/>
                <a:ea typeface="Albert Sans Medium"/>
                <a:cs typeface="Albert Sans Medium"/>
                <a:sym typeface="Albert Sans Medium"/>
              </a:defRPr>
            </a:lvl1pPr>
            <a:lvl2pPr lvl="1"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2pPr>
            <a:lvl3pPr lvl="2"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3pPr>
            <a:lvl4pPr lvl="3"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4pPr>
            <a:lvl5pPr lvl="4"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5pPr>
            <a:lvl6pPr lvl="5"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6pPr>
            <a:lvl7pPr lvl="6"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7pPr>
            <a:lvl8pPr lvl="7"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8pPr>
            <a:lvl9pPr lvl="8"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9pPr>
          </a:lstStyle>
          <a:p>
            <a:r>
              <a:rPr lang="en-US"/>
              <a:t>Click to edit Master subtitle style</a:t>
            </a:r>
            <a:endParaRPr/>
          </a:p>
        </p:txBody>
      </p:sp>
      <p:sp>
        <p:nvSpPr>
          <p:cNvPr id="152" name="Google Shape;152;p22"/>
          <p:cNvSpPr txBox="1">
            <a:spLocks noGrp="1"/>
          </p:cNvSpPr>
          <p:nvPr>
            <p:ph type="subTitle" idx="4"/>
          </p:nvPr>
        </p:nvSpPr>
        <p:spPr>
          <a:xfrm>
            <a:off x="4370267" y="2402200"/>
            <a:ext cx="5394800" cy="6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3" name="Google Shape;153;p22"/>
          <p:cNvSpPr txBox="1">
            <a:spLocks noGrp="1"/>
          </p:cNvSpPr>
          <p:nvPr>
            <p:ph type="subTitle" idx="5"/>
          </p:nvPr>
        </p:nvSpPr>
        <p:spPr>
          <a:xfrm>
            <a:off x="4370267" y="3926867"/>
            <a:ext cx="5394800" cy="6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4" name="Google Shape;154;p22"/>
          <p:cNvSpPr txBox="1">
            <a:spLocks noGrp="1"/>
          </p:cNvSpPr>
          <p:nvPr>
            <p:ph type="subTitle" idx="6"/>
          </p:nvPr>
        </p:nvSpPr>
        <p:spPr>
          <a:xfrm>
            <a:off x="4370267" y="5451533"/>
            <a:ext cx="5394800" cy="6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5" name="Google Shape;155;p22"/>
          <p:cNvSpPr/>
          <p:nvPr/>
        </p:nvSpPr>
        <p:spPr>
          <a:xfrm rot="10800000">
            <a:off x="11346892" y="-424267"/>
            <a:ext cx="1716400" cy="1716400"/>
          </a:xfrm>
          <a:prstGeom prst="arc">
            <a:avLst>
              <a:gd name="adj1" fmla="val 16200000"/>
              <a:gd name="adj2" fmla="val 40412"/>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22"/>
          <p:cNvSpPr/>
          <p:nvPr/>
        </p:nvSpPr>
        <p:spPr>
          <a:xfrm rot="-10567992">
            <a:off x="11239538" y="210239"/>
            <a:ext cx="231327" cy="231327"/>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22"/>
          <p:cNvSpPr/>
          <p:nvPr/>
        </p:nvSpPr>
        <p:spPr>
          <a:xfrm>
            <a:off x="11821129" y="528961"/>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43571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58"/>
        <p:cNvGrpSpPr/>
        <p:nvPr/>
      </p:nvGrpSpPr>
      <p:grpSpPr>
        <a:xfrm>
          <a:off x="0" y="0"/>
          <a:ext cx="0" cy="0"/>
          <a:chOff x="0" y="0"/>
          <a:chExt cx="0" cy="0"/>
        </a:xfrm>
      </p:grpSpPr>
      <p:sp>
        <p:nvSpPr>
          <p:cNvPr id="159" name="Google Shape;159;p23"/>
          <p:cNvSpPr txBox="1">
            <a:spLocks noGrp="1"/>
          </p:cNvSpPr>
          <p:nvPr>
            <p:ph type="subTitle" idx="1"/>
          </p:nvPr>
        </p:nvSpPr>
        <p:spPr>
          <a:xfrm>
            <a:off x="2368633" y="1828535"/>
            <a:ext cx="60204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160" name="Google Shape;160;p23"/>
          <p:cNvSpPr txBox="1">
            <a:spLocks noGrp="1"/>
          </p:cNvSpPr>
          <p:nvPr>
            <p:ph type="subTitle" idx="2"/>
          </p:nvPr>
        </p:nvSpPr>
        <p:spPr>
          <a:xfrm>
            <a:off x="2368633" y="1140533"/>
            <a:ext cx="6020400" cy="688000"/>
          </a:xfrm>
          <a:prstGeom prst="rect">
            <a:avLst/>
          </a:prstGeom>
          <a:solidFill>
            <a:schemeClr val="dk2"/>
          </a:solidFill>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Albert Sans Medium"/>
              <a:buNone/>
              <a:defRPr sz="2800">
                <a:latin typeface="Albert Sans Medium"/>
                <a:ea typeface="Albert Sans Medium"/>
                <a:cs typeface="Albert Sans Medium"/>
                <a:sym typeface="Albert Sans Medium"/>
              </a:defRPr>
            </a:lvl1pPr>
            <a:lvl2pPr lvl="1"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2pPr>
            <a:lvl3pPr lvl="2"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3pPr>
            <a:lvl4pPr lvl="3"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4pPr>
            <a:lvl5pPr lvl="4"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5pPr>
            <a:lvl6pPr lvl="5"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6pPr>
            <a:lvl7pPr lvl="6"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7pPr>
            <a:lvl8pPr lvl="7"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8pPr>
            <a:lvl9pPr lvl="8"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9pPr>
          </a:lstStyle>
          <a:p>
            <a:r>
              <a:rPr lang="en-US"/>
              <a:t>Click to edit Master subtitle style</a:t>
            </a:r>
            <a:endParaRPr/>
          </a:p>
        </p:txBody>
      </p:sp>
      <p:sp>
        <p:nvSpPr>
          <p:cNvPr id="161" name="Google Shape;161;p23"/>
          <p:cNvSpPr txBox="1">
            <a:spLocks noGrp="1"/>
          </p:cNvSpPr>
          <p:nvPr>
            <p:ph type="subTitle" idx="3"/>
          </p:nvPr>
        </p:nvSpPr>
        <p:spPr>
          <a:xfrm>
            <a:off x="2368633" y="3528001"/>
            <a:ext cx="60204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162" name="Google Shape;162;p23"/>
          <p:cNvSpPr txBox="1">
            <a:spLocks noGrp="1"/>
          </p:cNvSpPr>
          <p:nvPr>
            <p:ph type="subTitle" idx="4"/>
          </p:nvPr>
        </p:nvSpPr>
        <p:spPr>
          <a:xfrm>
            <a:off x="2368633" y="2840000"/>
            <a:ext cx="6020400" cy="688000"/>
          </a:xfrm>
          <a:prstGeom prst="rect">
            <a:avLst/>
          </a:prstGeom>
          <a:solidFill>
            <a:schemeClr val="dk2"/>
          </a:solidFill>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Albert Sans Medium"/>
              <a:buNone/>
              <a:defRPr sz="2800">
                <a:latin typeface="Albert Sans Medium"/>
                <a:ea typeface="Albert Sans Medium"/>
                <a:cs typeface="Albert Sans Medium"/>
                <a:sym typeface="Albert Sans Medium"/>
              </a:defRPr>
            </a:lvl1pPr>
            <a:lvl2pPr lvl="1"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2pPr>
            <a:lvl3pPr lvl="2"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3pPr>
            <a:lvl4pPr lvl="3"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4pPr>
            <a:lvl5pPr lvl="4"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5pPr>
            <a:lvl6pPr lvl="5"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6pPr>
            <a:lvl7pPr lvl="6"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7pPr>
            <a:lvl8pPr lvl="7"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8pPr>
            <a:lvl9pPr lvl="8"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9pPr>
          </a:lstStyle>
          <a:p>
            <a:r>
              <a:rPr lang="en-US"/>
              <a:t>Click to edit Master subtitle style</a:t>
            </a:r>
            <a:endParaRPr/>
          </a:p>
        </p:txBody>
      </p:sp>
      <p:sp>
        <p:nvSpPr>
          <p:cNvPr id="163" name="Google Shape;163;p23"/>
          <p:cNvSpPr txBox="1">
            <a:spLocks noGrp="1"/>
          </p:cNvSpPr>
          <p:nvPr>
            <p:ph type="subTitle" idx="5"/>
          </p:nvPr>
        </p:nvSpPr>
        <p:spPr>
          <a:xfrm>
            <a:off x="2368633" y="5227467"/>
            <a:ext cx="60204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164" name="Google Shape;164;p23"/>
          <p:cNvSpPr txBox="1">
            <a:spLocks noGrp="1"/>
          </p:cNvSpPr>
          <p:nvPr>
            <p:ph type="subTitle" idx="6"/>
          </p:nvPr>
        </p:nvSpPr>
        <p:spPr>
          <a:xfrm>
            <a:off x="2368633" y="4539464"/>
            <a:ext cx="6020400" cy="688000"/>
          </a:xfrm>
          <a:prstGeom prst="rect">
            <a:avLst/>
          </a:prstGeom>
          <a:solidFill>
            <a:schemeClr val="dk2"/>
          </a:solidFill>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Albert Sans Medium"/>
              <a:buNone/>
              <a:defRPr sz="2800">
                <a:latin typeface="Albert Sans Medium"/>
                <a:ea typeface="Albert Sans Medium"/>
                <a:cs typeface="Albert Sans Medium"/>
                <a:sym typeface="Albert Sans Medium"/>
              </a:defRPr>
            </a:lvl1pPr>
            <a:lvl2pPr lvl="1"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2pPr>
            <a:lvl3pPr lvl="2"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3pPr>
            <a:lvl4pPr lvl="3"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4pPr>
            <a:lvl5pPr lvl="4"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5pPr>
            <a:lvl6pPr lvl="5"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6pPr>
            <a:lvl7pPr lvl="6"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7pPr>
            <a:lvl8pPr lvl="7"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8pPr>
            <a:lvl9pPr lvl="8" rtl="0">
              <a:lnSpc>
                <a:spcPct val="100000"/>
              </a:lnSpc>
              <a:spcBef>
                <a:spcPts val="0"/>
              </a:spcBef>
              <a:spcAft>
                <a:spcPts val="0"/>
              </a:spcAft>
              <a:buSzPts val="2400"/>
              <a:buFont typeface="Albert Sans Medium"/>
              <a:buNone/>
              <a:defRPr sz="3200">
                <a:latin typeface="Albert Sans Medium"/>
                <a:ea typeface="Albert Sans Medium"/>
                <a:cs typeface="Albert Sans Medium"/>
                <a:sym typeface="Albert Sans Medium"/>
              </a:defRPr>
            </a:lvl9pPr>
          </a:lstStyle>
          <a:p>
            <a:r>
              <a:rPr lang="en-US"/>
              <a:t>Click to edit Master subtitle style</a:t>
            </a:r>
            <a:endParaRPr/>
          </a:p>
        </p:txBody>
      </p:sp>
    </p:spTree>
    <p:extLst>
      <p:ext uri="{BB962C8B-B14F-4D97-AF65-F5344CB8AC3E}">
        <p14:creationId xmlns:p14="http://schemas.microsoft.com/office/powerpoint/2010/main" val="63624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67" name="Google Shape;167;p24"/>
          <p:cNvSpPr txBox="1">
            <a:spLocks noGrp="1"/>
          </p:cNvSpPr>
          <p:nvPr>
            <p:ph type="subTitle" idx="1"/>
          </p:nvPr>
        </p:nvSpPr>
        <p:spPr>
          <a:xfrm>
            <a:off x="2595828" y="2314900"/>
            <a:ext cx="27236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68" name="Google Shape;168;p24"/>
          <p:cNvSpPr txBox="1">
            <a:spLocks noGrp="1"/>
          </p:cNvSpPr>
          <p:nvPr>
            <p:ph type="subTitle" idx="2"/>
          </p:nvPr>
        </p:nvSpPr>
        <p:spPr>
          <a:xfrm>
            <a:off x="2595800" y="2887100"/>
            <a:ext cx="27236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9" name="Google Shape;169;p24"/>
          <p:cNvSpPr txBox="1">
            <a:spLocks noGrp="1"/>
          </p:cNvSpPr>
          <p:nvPr>
            <p:ph type="subTitle" idx="3"/>
          </p:nvPr>
        </p:nvSpPr>
        <p:spPr>
          <a:xfrm>
            <a:off x="7564101" y="2887100"/>
            <a:ext cx="27236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0" name="Google Shape;170;p24"/>
          <p:cNvSpPr txBox="1">
            <a:spLocks noGrp="1"/>
          </p:cNvSpPr>
          <p:nvPr>
            <p:ph type="subTitle" idx="4"/>
          </p:nvPr>
        </p:nvSpPr>
        <p:spPr>
          <a:xfrm>
            <a:off x="2595800" y="4909467"/>
            <a:ext cx="27236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1" name="Google Shape;171;p24"/>
          <p:cNvSpPr txBox="1">
            <a:spLocks noGrp="1"/>
          </p:cNvSpPr>
          <p:nvPr>
            <p:ph type="subTitle" idx="5"/>
          </p:nvPr>
        </p:nvSpPr>
        <p:spPr>
          <a:xfrm>
            <a:off x="7564101" y="4909467"/>
            <a:ext cx="27236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2" name="Google Shape;172;p24"/>
          <p:cNvSpPr txBox="1">
            <a:spLocks noGrp="1"/>
          </p:cNvSpPr>
          <p:nvPr>
            <p:ph type="subTitle" idx="6"/>
          </p:nvPr>
        </p:nvSpPr>
        <p:spPr>
          <a:xfrm>
            <a:off x="2595900" y="4337267"/>
            <a:ext cx="27236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73" name="Google Shape;173;p24"/>
          <p:cNvSpPr txBox="1">
            <a:spLocks noGrp="1"/>
          </p:cNvSpPr>
          <p:nvPr>
            <p:ph type="subTitle" idx="7"/>
          </p:nvPr>
        </p:nvSpPr>
        <p:spPr>
          <a:xfrm>
            <a:off x="7564104" y="2314900"/>
            <a:ext cx="27236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74" name="Google Shape;174;p24"/>
          <p:cNvSpPr txBox="1">
            <a:spLocks noGrp="1"/>
          </p:cNvSpPr>
          <p:nvPr>
            <p:ph type="subTitle" idx="8"/>
          </p:nvPr>
        </p:nvSpPr>
        <p:spPr>
          <a:xfrm>
            <a:off x="7564104" y="4337267"/>
            <a:ext cx="27236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75" name="Google Shape;175;p24"/>
          <p:cNvSpPr/>
          <p:nvPr/>
        </p:nvSpPr>
        <p:spPr>
          <a:xfrm rot="-5400000">
            <a:off x="-5905900" y="1510900"/>
            <a:ext cx="9632400" cy="35160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24"/>
          <p:cNvSpPr/>
          <p:nvPr/>
        </p:nvSpPr>
        <p:spPr>
          <a:xfrm rot="-5400000">
            <a:off x="553895" y="6266671"/>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4"/>
          <p:cNvSpPr/>
          <p:nvPr/>
        </p:nvSpPr>
        <p:spPr>
          <a:xfrm rot="-5400000">
            <a:off x="8465500" y="1510900"/>
            <a:ext cx="9632400" cy="35160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24"/>
          <p:cNvSpPr/>
          <p:nvPr/>
        </p:nvSpPr>
        <p:spPr>
          <a:xfrm rot="-5400000">
            <a:off x="11409295" y="437004"/>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4150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53467" y="4071067"/>
            <a:ext cx="8049600" cy="11224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6000"/>
            </a:lvl1pPr>
            <a:lvl2pPr lvl="1" algn="ctr">
              <a:spcBef>
                <a:spcPts val="0"/>
              </a:spcBef>
              <a:spcAft>
                <a:spcPts val="0"/>
              </a:spcAft>
              <a:buSzPts val="5000"/>
              <a:buNone/>
              <a:defRPr sz="6667"/>
            </a:lvl2pPr>
            <a:lvl3pPr lvl="2" algn="ctr">
              <a:spcBef>
                <a:spcPts val="0"/>
              </a:spcBef>
              <a:spcAft>
                <a:spcPts val="0"/>
              </a:spcAft>
              <a:buSzPts val="5000"/>
              <a:buNone/>
              <a:defRPr sz="6667"/>
            </a:lvl3pPr>
            <a:lvl4pPr lvl="3" algn="ctr">
              <a:spcBef>
                <a:spcPts val="0"/>
              </a:spcBef>
              <a:spcAft>
                <a:spcPts val="0"/>
              </a:spcAft>
              <a:buSzPts val="5000"/>
              <a:buNone/>
              <a:defRPr sz="6667"/>
            </a:lvl4pPr>
            <a:lvl5pPr lvl="4" algn="ctr">
              <a:spcBef>
                <a:spcPts val="0"/>
              </a:spcBef>
              <a:spcAft>
                <a:spcPts val="0"/>
              </a:spcAft>
              <a:buSzPts val="5000"/>
              <a:buNone/>
              <a:defRPr sz="6667"/>
            </a:lvl5pPr>
            <a:lvl6pPr lvl="5" algn="ctr">
              <a:spcBef>
                <a:spcPts val="0"/>
              </a:spcBef>
              <a:spcAft>
                <a:spcPts val="0"/>
              </a:spcAft>
              <a:buSzPts val="5000"/>
              <a:buNone/>
              <a:defRPr sz="6667"/>
            </a:lvl6pPr>
            <a:lvl7pPr lvl="6" algn="ctr">
              <a:spcBef>
                <a:spcPts val="0"/>
              </a:spcBef>
              <a:spcAft>
                <a:spcPts val="0"/>
              </a:spcAft>
              <a:buSzPts val="5000"/>
              <a:buNone/>
              <a:defRPr sz="6667"/>
            </a:lvl7pPr>
            <a:lvl8pPr lvl="7" algn="ctr">
              <a:spcBef>
                <a:spcPts val="0"/>
              </a:spcBef>
              <a:spcAft>
                <a:spcPts val="0"/>
              </a:spcAft>
              <a:buSzPts val="5000"/>
              <a:buNone/>
              <a:defRPr sz="6667"/>
            </a:lvl8pPr>
            <a:lvl9pPr lvl="8" algn="ctr">
              <a:spcBef>
                <a:spcPts val="0"/>
              </a:spcBef>
              <a:spcAft>
                <a:spcPts val="0"/>
              </a:spcAft>
              <a:buSzPts val="5000"/>
              <a:buNone/>
              <a:defRPr sz="6667"/>
            </a:lvl9pPr>
          </a:lstStyle>
          <a:p>
            <a:r>
              <a:rPr lang="en-US"/>
              <a:t>Click to edit Master title style</a:t>
            </a:r>
            <a:endParaRPr/>
          </a:p>
        </p:txBody>
      </p:sp>
      <p:sp>
        <p:nvSpPr>
          <p:cNvPr id="15" name="Google Shape;15;p3"/>
          <p:cNvSpPr txBox="1">
            <a:spLocks noGrp="1"/>
          </p:cNvSpPr>
          <p:nvPr>
            <p:ph type="title" idx="2" hasCustomPrompt="1"/>
          </p:nvPr>
        </p:nvSpPr>
        <p:spPr>
          <a:xfrm>
            <a:off x="953467" y="2654133"/>
            <a:ext cx="1372000" cy="1269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953567" y="5193467"/>
            <a:ext cx="80496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6325416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81" name="Google Shape;181;p25"/>
          <p:cNvSpPr txBox="1">
            <a:spLocks noGrp="1"/>
          </p:cNvSpPr>
          <p:nvPr>
            <p:ph type="subTitle" idx="1"/>
          </p:nvPr>
        </p:nvSpPr>
        <p:spPr>
          <a:xfrm>
            <a:off x="1852267" y="2864033"/>
            <a:ext cx="25412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2" name="Google Shape;182;p25"/>
          <p:cNvSpPr txBox="1">
            <a:spLocks noGrp="1"/>
          </p:cNvSpPr>
          <p:nvPr>
            <p:ph type="subTitle" idx="2"/>
          </p:nvPr>
        </p:nvSpPr>
        <p:spPr>
          <a:xfrm>
            <a:off x="5274800" y="2864033"/>
            <a:ext cx="25412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3" name="Google Shape;183;p25"/>
          <p:cNvSpPr txBox="1">
            <a:spLocks noGrp="1"/>
          </p:cNvSpPr>
          <p:nvPr>
            <p:ph type="subTitle" idx="3"/>
          </p:nvPr>
        </p:nvSpPr>
        <p:spPr>
          <a:xfrm>
            <a:off x="8697333" y="2864033"/>
            <a:ext cx="25412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4" name="Google Shape;184;p25"/>
          <p:cNvSpPr txBox="1">
            <a:spLocks noGrp="1"/>
          </p:cNvSpPr>
          <p:nvPr>
            <p:ph type="subTitle" idx="4"/>
          </p:nvPr>
        </p:nvSpPr>
        <p:spPr>
          <a:xfrm>
            <a:off x="1852267" y="4701567"/>
            <a:ext cx="25412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5" name="Google Shape;185;p25"/>
          <p:cNvSpPr txBox="1">
            <a:spLocks noGrp="1"/>
          </p:cNvSpPr>
          <p:nvPr>
            <p:ph type="subTitle" idx="5"/>
          </p:nvPr>
        </p:nvSpPr>
        <p:spPr>
          <a:xfrm>
            <a:off x="5274800" y="4701567"/>
            <a:ext cx="25412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6" name="Google Shape;186;p25"/>
          <p:cNvSpPr txBox="1">
            <a:spLocks noGrp="1"/>
          </p:cNvSpPr>
          <p:nvPr>
            <p:ph type="subTitle" idx="6"/>
          </p:nvPr>
        </p:nvSpPr>
        <p:spPr>
          <a:xfrm>
            <a:off x="8697333" y="4701567"/>
            <a:ext cx="25412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7" name="Google Shape;187;p25"/>
          <p:cNvSpPr txBox="1">
            <a:spLocks noGrp="1"/>
          </p:cNvSpPr>
          <p:nvPr>
            <p:ph type="subTitle" idx="7"/>
          </p:nvPr>
        </p:nvSpPr>
        <p:spPr>
          <a:xfrm>
            <a:off x="1852267" y="2305367"/>
            <a:ext cx="2541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88" name="Google Shape;188;p25"/>
          <p:cNvSpPr txBox="1">
            <a:spLocks noGrp="1"/>
          </p:cNvSpPr>
          <p:nvPr>
            <p:ph type="subTitle" idx="8"/>
          </p:nvPr>
        </p:nvSpPr>
        <p:spPr>
          <a:xfrm>
            <a:off x="5274800" y="2305367"/>
            <a:ext cx="2541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89" name="Google Shape;189;p25"/>
          <p:cNvSpPr txBox="1">
            <a:spLocks noGrp="1"/>
          </p:cNvSpPr>
          <p:nvPr>
            <p:ph type="subTitle" idx="9"/>
          </p:nvPr>
        </p:nvSpPr>
        <p:spPr>
          <a:xfrm>
            <a:off x="8694333" y="2305367"/>
            <a:ext cx="2541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90" name="Google Shape;190;p25"/>
          <p:cNvSpPr txBox="1">
            <a:spLocks noGrp="1"/>
          </p:cNvSpPr>
          <p:nvPr>
            <p:ph type="subTitle" idx="13"/>
          </p:nvPr>
        </p:nvSpPr>
        <p:spPr>
          <a:xfrm>
            <a:off x="1852267" y="4142899"/>
            <a:ext cx="2541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91" name="Google Shape;191;p25"/>
          <p:cNvSpPr txBox="1">
            <a:spLocks noGrp="1"/>
          </p:cNvSpPr>
          <p:nvPr>
            <p:ph type="subTitle" idx="14"/>
          </p:nvPr>
        </p:nvSpPr>
        <p:spPr>
          <a:xfrm>
            <a:off x="5274800" y="4142899"/>
            <a:ext cx="2541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92" name="Google Shape;192;p25"/>
          <p:cNvSpPr txBox="1">
            <a:spLocks noGrp="1"/>
          </p:cNvSpPr>
          <p:nvPr>
            <p:ph type="subTitle" idx="15"/>
          </p:nvPr>
        </p:nvSpPr>
        <p:spPr>
          <a:xfrm>
            <a:off x="8694333" y="4142899"/>
            <a:ext cx="2541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8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3200">
                <a:solidFill>
                  <a:schemeClr val="dk1"/>
                </a:solidFill>
                <a:latin typeface="Albert Sans Medium"/>
                <a:ea typeface="Albert Sans Medium"/>
                <a:cs typeface="Albert Sans Medium"/>
                <a:sym typeface="Albert Sans Medium"/>
              </a:defRPr>
            </a:lvl9pPr>
          </a:lstStyle>
          <a:p>
            <a:r>
              <a:rPr lang="en-US"/>
              <a:t>Click to edit Master subtitle style</a:t>
            </a:r>
            <a:endParaRPr/>
          </a:p>
        </p:txBody>
      </p:sp>
      <p:sp>
        <p:nvSpPr>
          <p:cNvPr id="193" name="Google Shape;193;p25"/>
          <p:cNvSpPr/>
          <p:nvPr/>
        </p:nvSpPr>
        <p:spPr>
          <a:xfrm>
            <a:off x="1279800" y="6224400"/>
            <a:ext cx="9632400" cy="35160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25"/>
          <p:cNvSpPr/>
          <p:nvPr/>
        </p:nvSpPr>
        <p:spPr>
          <a:xfrm>
            <a:off x="10797796" y="6619295"/>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83576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95"/>
        <p:cNvGrpSpPr/>
        <p:nvPr/>
      </p:nvGrpSpPr>
      <p:grpSpPr>
        <a:xfrm>
          <a:off x="0" y="0"/>
          <a:ext cx="0" cy="0"/>
          <a:chOff x="0" y="0"/>
          <a:chExt cx="0" cy="0"/>
        </a:xfrm>
      </p:grpSpPr>
      <p:sp>
        <p:nvSpPr>
          <p:cNvPr id="196" name="Google Shape;196;p26"/>
          <p:cNvSpPr txBox="1">
            <a:spLocks noGrp="1"/>
          </p:cNvSpPr>
          <p:nvPr>
            <p:ph type="title" hasCustomPrompt="1"/>
          </p:nvPr>
        </p:nvSpPr>
        <p:spPr>
          <a:xfrm>
            <a:off x="4572555" y="2637785"/>
            <a:ext cx="3040800" cy="1066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accent5"/>
              </a:buClr>
              <a:buSzPts val="3500"/>
              <a:buNone/>
              <a:defRPr sz="6000"/>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197" name="Google Shape;197;p26"/>
          <p:cNvSpPr txBox="1">
            <a:spLocks noGrp="1"/>
          </p:cNvSpPr>
          <p:nvPr>
            <p:ph type="subTitle" idx="1"/>
          </p:nvPr>
        </p:nvSpPr>
        <p:spPr>
          <a:xfrm flipH="1">
            <a:off x="4575600" y="3848433"/>
            <a:ext cx="3040800" cy="49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800">
                <a:latin typeface="Albert Sans Medium"/>
                <a:ea typeface="Albert Sans Medium"/>
                <a:cs typeface="Albert Sans Medium"/>
                <a:sym typeface="Albert Sans Medium"/>
              </a:defRPr>
            </a:lvl1pPr>
            <a:lvl2pPr lvl="1" rtl="0">
              <a:lnSpc>
                <a:spcPct val="100000"/>
              </a:lnSpc>
              <a:spcBef>
                <a:spcPts val="0"/>
              </a:spcBef>
              <a:spcAft>
                <a:spcPts val="0"/>
              </a:spcAft>
              <a:buNone/>
              <a:defRPr sz="2800">
                <a:latin typeface="Albert Sans Medium"/>
                <a:ea typeface="Albert Sans Medium"/>
                <a:cs typeface="Albert Sans Medium"/>
                <a:sym typeface="Albert Sans Medium"/>
              </a:defRPr>
            </a:lvl2pPr>
            <a:lvl3pPr lvl="2" rtl="0">
              <a:lnSpc>
                <a:spcPct val="100000"/>
              </a:lnSpc>
              <a:spcBef>
                <a:spcPts val="0"/>
              </a:spcBef>
              <a:spcAft>
                <a:spcPts val="0"/>
              </a:spcAft>
              <a:buNone/>
              <a:defRPr sz="2800">
                <a:latin typeface="Albert Sans Medium"/>
                <a:ea typeface="Albert Sans Medium"/>
                <a:cs typeface="Albert Sans Medium"/>
                <a:sym typeface="Albert Sans Medium"/>
              </a:defRPr>
            </a:lvl3pPr>
            <a:lvl4pPr lvl="3" rtl="0">
              <a:lnSpc>
                <a:spcPct val="100000"/>
              </a:lnSpc>
              <a:spcBef>
                <a:spcPts val="0"/>
              </a:spcBef>
              <a:spcAft>
                <a:spcPts val="0"/>
              </a:spcAft>
              <a:buNone/>
              <a:defRPr sz="2800">
                <a:latin typeface="Albert Sans Medium"/>
                <a:ea typeface="Albert Sans Medium"/>
                <a:cs typeface="Albert Sans Medium"/>
                <a:sym typeface="Albert Sans Medium"/>
              </a:defRPr>
            </a:lvl4pPr>
            <a:lvl5pPr lvl="4" rtl="0">
              <a:lnSpc>
                <a:spcPct val="100000"/>
              </a:lnSpc>
              <a:spcBef>
                <a:spcPts val="0"/>
              </a:spcBef>
              <a:spcAft>
                <a:spcPts val="0"/>
              </a:spcAft>
              <a:buNone/>
              <a:defRPr sz="2800">
                <a:latin typeface="Albert Sans Medium"/>
                <a:ea typeface="Albert Sans Medium"/>
                <a:cs typeface="Albert Sans Medium"/>
                <a:sym typeface="Albert Sans Medium"/>
              </a:defRPr>
            </a:lvl5pPr>
            <a:lvl6pPr lvl="5" rtl="0">
              <a:lnSpc>
                <a:spcPct val="100000"/>
              </a:lnSpc>
              <a:spcBef>
                <a:spcPts val="0"/>
              </a:spcBef>
              <a:spcAft>
                <a:spcPts val="0"/>
              </a:spcAft>
              <a:buNone/>
              <a:defRPr sz="2800">
                <a:latin typeface="Albert Sans Medium"/>
                <a:ea typeface="Albert Sans Medium"/>
                <a:cs typeface="Albert Sans Medium"/>
                <a:sym typeface="Albert Sans Medium"/>
              </a:defRPr>
            </a:lvl6pPr>
            <a:lvl7pPr lvl="6" rtl="0">
              <a:lnSpc>
                <a:spcPct val="100000"/>
              </a:lnSpc>
              <a:spcBef>
                <a:spcPts val="0"/>
              </a:spcBef>
              <a:spcAft>
                <a:spcPts val="0"/>
              </a:spcAft>
              <a:buNone/>
              <a:defRPr sz="2800">
                <a:latin typeface="Albert Sans Medium"/>
                <a:ea typeface="Albert Sans Medium"/>
                <a:cs typeface="Albert Sans Medium"/>
                <a:sym typeface="Albert Sans Medium"/>
              </a:defRPr>
            </a:lvl7pPr>
            <a:lvl8pPr lvl="7" rtl="0">
              <a:lnSpc>
                <a:spcPct val="100000"/>
              </a:lnSpc>
              <a:spcBef>
                <a:spcPts val="0"/>
              </a:spcBef>
              <a:spcAft>
                <a:spcPts val="0"/>
              </a:spcAft>
              <a:buNone/>
              <a:defRPr sz="2800">
                <a:latin typeface="Albert Sans Medium"/>
                <a:ea typeface="Albert Sans Medium"/>
                <a:cs typeface="Albert Sans Medium"/>
                <a:sym typeface="Albert Sans Medium"/>
              </a:defRPr>
            </a:lvl8pPr>
            <a:lvl9pPr lvl="8" rtl="0">
              <a:lnSpc>
                <a:spcPct val="100000"/>
              </a:lnSpc>
              <a:spcBef>
                <a:spcPts val="0"/>
              </a:spcBef>
              <a:spcAft>
                <a:spcPts val="0"/>
              </a:spcAft>
              <a:buNone/>
              <a:defRPr sz="2800">
                <a:latin typeface="Albert Sans Medium"/>
                <a:ea typeface="Albert Sans Medium"/>
                <a:cs typeface="Albert Sans Medium"/>
                <a:sym typeface="Albert Sans Medium"/>
              </a:defRPr>
            </a:lvl9pPr>
          </a:lstStyle>
          <a:p>
            <a:r>
              <a:rPr lang="en-US"/>
              <a:t>Click to edit Master subtitle style</a:t>
            </a:r>
            <a:endParaRPr/>
          </a:p>
        </p:txBody>
      </p:sp>
      <p:sp>
        <p:nvSpPr>
          <p:cNvPr id="198" name="Google Shape;198;p26"/>
          <p:cNvSpPr txBox="1">
            <a:spLocks noGrp="1"/>
          </p:cNvSpPr>
          <p:nvPr>
            <p:ph type="title" idx="2" hasCustomPrompt="1"/>
          </p:nvPr>
        </p:nvSpPr>
        <p:spPr>
          <a:xfrm>
            <a:off x="956967" y="2637785"/>
            <a:ext cx="3040800" cy="1066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accent5"/>
              </a:buClr>
              <a:buSzPts val="3500"/>
              <a:buNone/>
              <a:defRPr sz="6000"/>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199" name="Google Shape;199;p26"/>
          <p:cNvSpPr txBox="1">
            <a:spLocks noGrp="1"/>
          </p:cNvSpPr>
          <p:nvPr>
            <p:ph type="subTitle" idx="3"/>
          </p:nvPr>
        </p:nvSpPr>
        <p:spPr>
          <a:xfrm flipH="1">
            <a:off x="956957" y="3848433"/>
            <a:ext cx="3040800" cy="49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800">
                <a:latin typeface="Albert Sans Medium"/>
                <a:ea typeface="Albert Sans Medium"/>
                <a:cs typeface="Albert Sans Medium"/>
                <a:sym typeface="Albert Sans Medium"/>
              </a:defRPr>
            </a:lvl1pPr>
            <a:lvl2pPr lvl="1" rtl="0">
              <a:lnSpc>
                <a:spcPct val="100000"/>
              </a:lnSpc>
              <a:spcBef>
                <a:spcPts val="0"/>
              </a:spcBef>
              <a:spcAft>
                <a:spcPts val="0"/>
              </a:spcAft>
              <a:buNone/>
              <a:defRPr sz="2800">
                <a:latin typeface="Albert Sans Medium"/>
                <a:ea typeface="Albert Sans Medium"/>
                <a:cs typeface="Albert Sans Medium"/>
                <a:sym typeface="Albert Sans Medium"/>
              </a:defRPr>
            </a:lvl2pPr>
            <a:lvl3pPr lvl="2" rtl="0">
              <a:lnSpc>
                <a:spcPct val="100000"/>
              </a:lnSpc>
              <a:spcBef>
                <a:spcPts val="0"/>
              </a:spcBef>
              <a:spcAft>
                <a:spcPts val="0"/>
              </a:spcAft>
              <a:buNone/>
              <a:defRPr sz="2800">
                <a:latin typeface="Albert Sans Medium"/>
                <a:ea typeface="Albert Sans Medium"/>
                <a:cs typeface="Albert Sans Medium"/>
                <a:sym typeface="Albert Sans Medium"/>
              </a:defRPr>
            </a:lvl3pPr>
            <a:lvl4pPr lvl="3" rtl="0">
              <a:lnSpc>
                <a:spcPct val="100000"/>
              </a:lnSpc>
              <a:spcBef>
                <a:spcPts val="0"/>
              </a:spcBef>
              <a:spcAft>
                <a:spcPts val="0"/>
              </a:spcAft>
              <a:buNone/>
              <a:defRPr sz="2800">
                <a:latin typeface="Albert Sans Medium"/>
                <a:ea typeface="Albert Sans Medium"/>
                <a:cs typeface="Albert Sans Medium"/>
                <a:sym typeface="Albert Sans Medium"/>
              </a:defRPr>
            </a:lvl4pPr>
            <a:lvl5pPr lvl="4" rtl="0">
              <a:lnSpc>
                <a:spcPct val="100000"/>
              </a:lnSpc>
              <a:spcBef>
                <a:spcPts val="0"/>
              </a:spcBef>
              <a:spcAft>
                <a:spcPts val="0"/>
              </a:spcAft>
              <a:buNone/>
              <a:defRPr sz="2800">
                <a:latin typeface="Albert Sans Medium"/>
                <a:ea typeface="Albert Sans Medium"/>
                <a:cs typeface="Albert Sans Medium"/>
                <a:sym typeface="Albert Sans Medium"/>
              </a:defRPr>
            </a:lvl5pPr>
            <a:lvl6pPr lvl="5" rtl="0">
              <a:lnSpc>
                <a:spcPct val="100000"/>
              </a:lnSpc>
              <a:spcBef>
                <a:spcPts val="0"/>
              </a:spcBef>
              <a:spcAft>
                <a:spcPts val="0"/>
              </a:spcAft>
              <a:buNone/>
              <a:defRPr sz="2800">
                <a:latin typeface="Albert Sans Medium"/>
                <a:ea typeface="Albert Sans Medium"/>
                <a:cs typeface="Albert Sans Medium"/>
                <a:sym typeface="Albert Sans Medium"/>
              </a:defRPr>
            </a:lvl6pPr>
            <a:lvl7pPr lvl="6" rtl="0">
              <a:lnSpc>
                <a:spcPct val="100000"/>
              </a:lnSpc>
              <a:spcBef>
                <a:spcPts val="0"/>
              </a:spcBef>
              <a:spcAft>
                <a:spcPts val="0"/>
              </a:spcAft>
              <a:buNone/>
              <a:defRPr sz="2800">
                <a:latin typeface="Albert Sans Medium"/>
                <a:ea typeface="Albert Sans Medium"/>
                <a:cs typeface="Albert Sans Medium"/>
                <a:sym typeface="Albert Sans Medium"/>
              </a:defRPr>
            </a:lvl7pPr>
            <a:lvl8pPr lvl="7" rtl="0">
              <a:lnSpc>
                <a:spcPct val="100000"/>
              </a:lnSpc>
              <a:spcBef>
                <a:spcPts val="0"/>
              </a:spcBef>
              <a:spcAft>
                <a:spcPts val="0"/>
              </a:spcAft>
              <a:buNone/>
              <a:defRPr sz="2800">
                <a:latin typeface="Albert Sans Medium"/>
                <a:ea typeface="Albert Sans Medium"/>
                <a:cs typeface="Albert Sans Medium"/>
                <a:sym typeface="Albert Sans Medium"/>
              </a:defRPr>
            </a:lvl8pPr>
            <a:lvl9pPr lvl="8" rtl="0">
              <a:lnSpc>
                <a:spcPct val="100000"/>
              </a:lnSpc>
              <a:spcBef>
                <a:spcPts val="0"/>
              </a:spcBef>
              <a:spcAft>
                <a:spcPts val="0"/>
              </a:spcAft>
              <a:buNone/>
              <a:defRPr sz="2800">
                <a:latin typeface="Albert Sans Medium"/>
                <a:ea typeface="Albert Sans Medium"/>
                <a:cs typeface="Albert Sans Medium"/>
                <a:sym typeface="Albert Sans Medium"/>
              </a:defRPr>
            </a:lvl9pPr>
          </a:lstStyle>
          <a:p>
            <a:r>
              <a:rPr lang="en-US"/>
              <a:t>Click to edit Master subtitle style</a:t>
            </a:r>
            <a:endParaRPr/>
          </a:p>
        </p:txBody>
      </p:sp>
      <p:sp>
        <p:nvSpPr>
          <p:cNvPr id="200" name="Google Shape;200;p26"/>
          <p:cNvSpPr txBox="1">
            <a:spLocks noGrp="1"/>
          </p:cNvSpPr>
          <p:nvPr>
            <p:ph type="title" idx="4" hasCustomPrompt="1"/>
          </p:nvPr>
        </p:nvSpPr>
        <p:spPr>
          <a:xfrm>
            <a:off x="8194236" y="2637785"/>
            <a:ext cx="3040800" cy="1066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accent5"/>
              </a:buClr>
              <a:buSzPts val="3500"/>
              <a:buNone/>
              <a:defRPr sz="6000"/>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201" name="Google Shape;201;p26"/>
          <p:cNvSpPr txBox="1">
            <a:spLocks noGrp="1"/>
          </p:cNvSpPr>
          <p:nvPr>
            <p:ph type="subTitle" idx="5"/>
          </p:nvPr>
        </p:nvSpPr>
        <p:spPr>
          <a:xfrm flipH="1">
            <a:off x="8194249" y="3848433"/>
            <a:ext cx="3040800" cy="49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800">
                <a:latin typeface="Albert Sans Medium"/>
                <a:ea typeface="Albert Sans Medium"/>
                <a:cs typeface="Albert Sans Medium"/>
                <a:sym typeface="Albert Sans Medium"/>
              </a:defRPr>
            </a:lvl1pPr>
            <a:lvl2pPr lvl="1" rtl="0">
              <a:lnSpc>
                <a:spcPct val="100000"/>
              </a:lnSpc>
              <a:spcBef>
                <a:spcPts val="0"/>
              </a:spcBef>
              <a:spcAft>
                <a:spcPts val="0"/>
              </a:spcAft>
              <a:buNone/>
              <a:defRPr sz="2800">
                <a:latin typeface="Albert Sans Medium"/>
                <a:ea typeface="Albert Sans Medium"/>
                <a:cs typeface="Albert Sans Medium"/>
                <a:sym typeface="Albert Sans Medium"/>
              </a:defRPr>
            </a:lvl2pPr>
            <a:lvl3pPr lvl="2" rtl="0">
              <a:lnSpc>
                <a:spcPct val="100000"/>
              </a:lnSpc>
              <a:spcBef>
                <a:spcPts val="0"/>
              </a:spcBef>
              <a:spcAft>
                <a:spcPts val="0"/>
              </a:spcAft>
              <a:buNone/>
              <a:defRPr sz="2800">
                <a:latin typeface="Albert Sans Medium"/>
                <a:ea typeface="Albert Sans Medium"/>
                <a:cs typeface="Albert Sans Medium"/>
                <a:sym typeface="Albert Sans Medium"/>
              </a:defRPr>
            </a:lvl3pPr>
            <a:lvl4pPr lvl="3" rtl="0">
              <a:lnSpc>
                <a:spcPct val="100000"/>
              </a:lnSpc>
              <a:spcBef>
                <a:spcPts val="0"/>
              </a:spcBef>
              <a:spcAft>
                <a:spcPts val="0"/>
              </a:spcAft>
              <a:buNone/>
              <a:defRPr sz="2800">
                <a:latin typeface="Albert Sans Medium"/>
                <a:ea typeface="Albert Sans Medium"/>
                <a:cs typeface="Albert Sans Medium"/>
                <a:sym typeface="Albert Sans Medium"/>
              </a:defRPr>
            </a:lvl4pPr>
            <a:lvl5pPr lvl="4" rtl="0">
              <a:lnSpc>
                <a:spcPct val="100000"/>
              </a:lnSpc>
              <a:spcBef>
                <a:spcPts val="0"/>
              </a:spcBef>
              <a:spcAft>
                <a:spcPts val="0"/>
              </a:spcAft>
              <a:buNone/>
              <a:defRPr sz="2800">
                <a:latin typeface="Albert Sans Medium"/>
                <a:ea typeface="Albert Sans Medium"/>
                <a:cs typeface="Albert Sans Medium"/>
                <a:sym typeface="Albert Sans Medium"/>
              </a:defRPr>
            </a:lvl5pPr>
            <a:lvl6pPr lvl="5" rtl="0">
              <a:lnSpc>
                <a:spcPct val="100000"/>
              </a:lnSpc>
              <a:spcBef>
                <a:spcPts val="0"/>
              </a:spcBef>
              <a:spcAft>
                <a:spcPts val="0"/>
              </a:spcAft>
              <a:buNone/>
              <a:defRPr sz="2800">
                <a:latin typeface="Albert Sans Medium"/>
                <a:ea typeface="Albert Sans Medium"/>
                <a:cs typeface="Albert Sans Medium"/>
                <a:sym typeface="Albert Sans Medium"/>
              </a:defRPr>
            </a:lvl6pPr>
            <a:lvl7pPr lvl="6" rtl="0">
              <a:lnSpc>
                <a:spcPct val="100000"/>
              </a:lnSpc>
              <a:spcBef>
                <a:spcPts val="0"/>
              </a:spcBef>
              <a:spcAft>
                <a:spcPts val="0"/>
              </a:spcAft>
              <a:buNone/>
              <a:defRPr sz="2800">
                <a:latin typeface="Albert Sans Medium"/>
                <a:ea typeface="Albert Sans Medium"/>
                <a:cs typeface="Albert Sans Medium"/>
                <a:sym typeface="Albert Sans Medium"/>
              </a:defRPr>
            </a:lvl7pPr>
            <a:lvl8pPr lvl="7" rtl="0">
              <a:lnSpc>
                <a:spcPct val="100000"/>
              </a:lnSpc>
              <a:spcBef>
                <a:spcPts val="0"/>
              </a:spcBef>
              <a:spcAft>
                <a:spcPts val="0"/>
              </a:spcAft>
              <a:buNone/>
              <a:defRPr sz="2800">
                <a:latin typeface="Albert Sans Medium"/>
                <a:ea typeface="Albert Sans Medium"/>
                <a:cs typeface="Albert Sans Medium"/>
                <a:sym typeface="Albert Sans Medium"/>
              </a:defRPr>
            </a:lvl8pPr>
            <a:lvl9pPr lvl="8" rtl="0">
              <a:lnSpc>
                <a:spcPct val="100000"/>
              </a:lnSpc>
              <a:spcBef>
                <a:spcPts val="0"/>
              </a:spcBef>
              <a:spcAft>
                <a:spcPts val="0"/>
              </a:spcAft>
              <a:buNone/>
              <a:defRPr sz="2800">
                <a:latin typeface="Albert Sans Medium"/>
                <a:ea typeface="Albert Sans Medium"/>
                <a:cs typeface="Albert Sans Medium"/>
                <a:sym typeface="Albert Sans Medium"/>
              </a:defRPr>
            </a:lvl9pPr>
          </a:lstStyle>
          <a:p>
            <a:r>
              <a:rPr lang="en-US"/>
              <a:t>Click to edit Master subtitle style</a:t>
            </a:r>
            <a:endParaRPr/>
          </a:p>
        </p:txBody>
      </p:sp>
      <p:sp>
        <p:nvSpPr>
          <p:cNvPr id="202" name="Google Shape;202;p26"/>
          <p:cNvSpPr txBox="1">
            <a:spLocks noGrp="1"/>
          </p:cNvSpPr>
          <p:nvPr>
            <p:ph type="subTitle" idx="6"/>
          </p:nvPr>
        </p:nvSpPr>
        <p:spPr>
          <a:xfrm>
            <a:off x="956967" y="4212200"/>
            <a:ext cx="30408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3" name="Google Shape;203;p26"/>
          <p:cNvSpPr txBox="1">
            <a:spLocks noGrp="1"/>
          </p:cNvSpPr>
          <p:nvPr>
            <p:ph type="subTitle" idx="7"/>
          </p:nvPr>
        </p:nvSpPr>
        <p:spPr>
          <a:xfrm>
            <a:off x="4575600" y="4212200"/>
            <a:ext cx="30408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4" name="Google Shape;204;p26"/>
          <p:cNvSpPr txBox="1">
            <a:spLocks noGrp="1"/>
          </p:cNvSpPr>
          <p:nvPr>
            <p:ph type="subTitle" idx="8"/>
          </p:nvPr>
        </p:nvSpPr>
        <p:spPr>
          <a:xfrm>
            <a:off x="8191167" y="4212200"/>
            <a:ext cx="30408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5" name="Google Shape;205;p26"/>
          <p:cNvSpPr/>
          <p:nvPr/>
        </p:nvSpPr>
        <p:spPr>
          <a:xfrm rot="10800000" flipH="1">
            <a:off x="-871300" y="-424267"/>
            <a:ext cx="1716400" cy="1716400"/>
          </a:xfrm>
          <a:prstGeom prst="arc">
            <a:avLst>
              <a:gd name="adj1" fmla="val 16200000"/>
              <a:gd name="adj2" fmla="val 40412"/>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6" name="Google Shape;206;p26"/>
          <p:cNvSpPr/>
          <p:nvPr/>
        </p:nvSpPr>
        <p:spPr>
          <a:xfrm rot="10567992" flipH="1">
            <a:off x="721129" y="210239"/>
            <a:ext cx="231327" cy="231327"/>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 name="Google Shape;207;p26"/>
          <p:cNvSpPr/>
          <p:nvPr/>
        </p:nvSpPr>
        <p:spPr>
          <a:xfrm flipH="1">
            <a:off x="256461" y="528961"/>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77818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8"/>
        <p:cNvGrpSpPr/>
        <p:nvPr/>
      </p:nvGrpSpPr>
      <p:grpSpPr>
        <a:xfrm>
          <a:off x="0" y="0"/>
          <a:ext cx="0" cy="0"/>
          <a:chOff x="0" y="0"/>
          <a:chExt cx="0" cy="0"/>
        </a:xfrm>
      </p:grpSpPr>
      <p:sp>
        <p:nvSpPr>
          <p:cNvPr id="209" name="Google Shape;209;p27"/>
          <p:cNvSpPr txBox="1">
            <a:spLocks noGrp="1"/>
          </p:cNvSpPr>
          <p:nvPr>
            <p:ph type="ctrTitle"/>
          </p:nvPr>
        </p:nvSpPr>
        <p:spPr>
          <a:xfrm>
            <a:off x="953467" y="887167"/>
            <a:ext cx="5340800" cy="11952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7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210" name="Google Shape;210;p27"/>
          <p:cNvSpPr txBox="1">
            <a:spLocks noGrp="1"/>
          </p:cNvSpPr>
          <p:nvPr>
            <p:ph type="subTitle" idx="1"/>
          </p:nvPr>
        </p:nvSpPr>
        <p:spPr>
          <a:xfrm>
            <a:off x="953467" y="2143167"/>
            <a:ext cx="5340800" cy="13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11" name="Google Shape;211;p27"/>
          <p:cNvSpPr txBox="1"/>
          <p:nvPr/>
        </p:nvSpPr>
        <p:spPr>
          <a:xfrm>
            <a:off x="953467" y="5005867"/>
            <a:ext cx="5286400" cy="820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200" b="1">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lang="en" sz="1200" b="1" u="sng">
                <a:solidFill>
                  <a:schemeClr val="hlink"/>
                </a:solidFill>
                <a:latin typeface="Albert Sans"/>
                <a:ea typeface="Albert Sans"/>
                <a:cs typeface="Albert Sans"/>
                <a:sym typeface="Albert Sans"/>
                <a:hlinkClick r:id="rId2"/>
              </a:rPr>
              <a:t>Slidesgo</a:t>
            </a:r>
            <a:r>
              <a:rPr lang="en" sz="1200" b="1" u="sng">
                <a:solidFill>
                  <a:schemeClr val="dk1"/>
                </a:solidFill>
                <a:latin typeface="Albert Sans"/>
                <a:ea typeface="Albert Sans"/>
                <a:cs typeface="Albert Sans"/>
                <a:sym typeface="Albert Sans"/>
              </a:rPr>
              <a:t>,</a:t>
            </a:r>
            <a:r>
              <a:rPr lang="en" sz="1200" b="1">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including icons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b="1">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and infographics &amp; images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endParaRPr sz="1200" b="1" u="sng">
              <a:solidFill>
                <a:schemeClr val="dk1"/>
              </a:solidFill>
              <a:highlight>
                <a:srgbClr val="DFDEFC"/>
              </a:highlight>
              <a:latin typeface="Albert Sans"/>
              <a:ea typeface="Albert Sans"/>
              <a:cs typeface="Albert Sans"/>
              <a:sym typeface="Albert Sans"/>
            </a:endParaRPr>
          </a:p>
        </p:txBody>
      </p:sp>
    </p:spTree>
    <p:extLst>
      <p:ext uri="{BB962C8B-B14F-4D97-AF65-F5344CB8AC3E}">
        <p14:creationId xmlns:p14="http://schemas.microsoft.com/office/powerpoint/2010/main" val="17122498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12"/>
        <p:cNvGrpSpPr/>
        <p:nvPr/>
      </p:nvGrpSpPr>
      <p:grpSpPr>
        <a:xfrm>
          <a:off x="0" y="0"/>
          <a:ext cx="0" cy="0"/>
          <a:chOff x="0" y="0"/>
          <a:chExt cx="0" cy="0"/>
        </a:xfrm>
      </p:grpSpPr>
      <p:sp>
        <p:nvSpPr>
          <p:cNvPr id="213" name="Google Shape;213;p28"/>
          <p:cNvSpPr/>
          <p:nvPr/>
        </p:nvSpPr>
        <p:spPr>
          <a:xfrm rot="-804930">
            <a:off x="4888130" y="354768"/>
            <a:ext cx="7432407" cy="4393360"/>
          </a:xfrm>
          <a:prstGeom prst="arc">
            <a:avLst>
              <a:gd name="adj1" fmla="val 16057500"/>
              <a:gd name="adj2" fmla="val 55157"/>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28"/>
          <p:cNvSpPr/>
          <p:nvPr/>
        </p:nvSpPr>
        <p:spPr>
          <a:xfrm rot="-6395119">
            <a:off x="7787093" y="351353"/>
            <a:ext cx="231220" cy="23122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5" name="Google Shape;215;p28"/>
          <p:cNvSpPr/>
          <p:nvPr/>
        </p:nvSpPr>
        <p:spPr>
          <a:xfrm rot="10800000" flipH="1">
            <a:off x="635869" y="6259067"/>
            <a:ext cx="203200" cy="2032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6" name="Google Shape;216;p28"/>
          <p:cNvSpPr/>
          <p:nvPr/>
        </p:nvSpPr>
        <p:spPr>
          <a:xfrm rot="10800000" flipH="1">
            <a:off x="839068" y="6144669"/>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22403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17"/>
        <p:cNvGrpSpPr/>
        <p:nvPr/>
      </p:nvGrpSpPr>
      <p:grpSpPr>
        <a:xfrm>
          <a:off x="0" y="0"/>
          <a:ext cx="0" cy="0"/>
          <a:chOff x="0" y="0"/>
          <a:chExt cx="0" cy="0"/>
        </a:xfrm>
      </p:grpSpPr>
      <p:sp>
        <p:nvSpPr>
          <p:cNvPr id="218" name="Google Shape;218;p29"/>
          <p:cNvSpPr/>
          <p:nvPr/>
        </p:nvSpPr>
        <p:spPr>
          <a:xfrm rot="-2254707">
            <a:off x="-5531923" y="-1929930"/>
            <a:ext cx="9632576" cy="3516031"/>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29"/>
          <p:cNvSpPr/>
          <p:nvPr/>
        </p:nvSpPr>
        <p:spPr>
          <a:xfrm rot="-5400000">
            <a:off x="1900395" y="296237"/>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29"/>
          <p:cNvSpPr/>
          <p:nvPr/>
        </p:nvSpPr>
        <p:spPr>
          <a:xfrm rot="-2254707">
            <a:off x="8434277" y="5014103"/>
            <a:ext cx="9632576" cy="3516031"/>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9"/>
          <p:cNvSpPr/>
          <p:nvPr/>
        </p:nvSpPr>
        <p:spPr>
          <a:xfrm rot="-5400000">
            <a:off x="10212895" y="6301904"/>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300160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4F38-FC92-8532-1AA9-1464FD9EFA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2F5FAF-7513-914F-1771-645AEC367C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7C5F84-79FA-E7E3-30C4-F0C33C307EAF}"/>
              </a:ext>
            </a:extLst>
          </p:cNvPr>
          <p:cNvSpPr>
            <a:spLocks noGrp="1"/>
          </p:cNvSpPr>
          <p:nvPr>
            <p:ph type="dt" sz="half" idx="10"/>
          </p:nvPr>
        </p:nvSpPr>
        <p:spPr/>
        <p:txBody>
          <a:bodyPr/>
          <a:lstStyle/>
          <a:p>
            <a:fld id="{A1E2ECF4-3039-4830-B973-D10F4A502C18}" type="datetimeFigureOut">
              <a:rPr lang="en-US" smtClean="0"/>
              <a:t>2/22/2025</a:t>
            </a:fld>
            <a:endParaRPr lang="en-US"/>
          </a:p>
        </p:txBody>
      </p:sp>
      <p:sp>
        <p:nvSpPr>
          <p:cNvPr id="5" name="Footer Placeholder 4">
            <a:extLst>
              <a:ext uri="{FF2B5EF4-FFF2-40B4-BE49-F238E27FC236}">
                <a16:creationId xmlns:a16="http://schemas.microsoft.com/office/drawing/2014/main" id="{9362E085-714E-5514-97FF-F1400E0F8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9FB9F-DDCC-1DE2-FEF1-D2D63F239E4A}"/>
              </a:ext>
            </a:extLst>
          </p:cNvPr>
          <p:cNvSpPr>
            <a:spLocks noGrp="1"/>
          </p:cNvSpPr>
          <p:nvPr>
            <p:ph type="sldNum" sz="quarter" idx="12"/>
          </p:nvPr>
        </p:nvSpPr>
        <p:spPr/>
        <p:txBody>
          <a:bodyPr/>
          <a:lstStyle/>
          <a:p>
            <a:fld id="{8F2B1F09-EB94-45F8-9FB2-DAF809552BCF}" type="slidenum">
              <a:rPr lang="en-US" smtClean="0"/>
              <a:t>‹#›</a:t>
            </a:fld>
            <a:endParaRPr lang="en-US"/>
          </a:p>
        </p:txBody>
      </p:sp>
    </p:spTree>
    <p:extLst>
      <p:ext uri="{BB962C8B-B14F-4D97-AF65-F5344CB8AC3E}">
        <p14:creationId xmlns:p14="http://schemas.microsoft.com/office/powerpoint/2010/main" val="3291924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960000" y="71380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9" name="Google Shape;19;p4"/>
          <p:cNvSpPr txBox="1">
            <a:spLocks noGrp="1"/>
          </p:cNvSpPr>
          <p:nvPr>
            <p:ph type="body" idx="1"/>
          </p:nvPr>
        </p:nvSpPr>
        <p:spPr>
          <a:xfrm>
            <a:off x="960000" y="1636633"/>
            <a:ext cx="10272000" cy="396800"/>
          </a:xfrm>
          <a:prstGeom prst="rect">
            <a:avLst/>
          </a:prstGeom>
        </p:spPr>
        <p:txBody>
          <a:bodyPr spcFirstLastPara="1" wrap="square" lIns="91425" tIns="91425" rIns="91425" bIns="91425" anchor="t" anchorCtr="0">
            <a:noAutofit/>
          </a:bodyPr>
          <a:lstStyle>
            <a:lvl1pPr marL="609585" lvl="0" indent="-423323" algn="ctr" rtl="0">
              <a:lnSpc>
                <a:spcPct val="100000"/>
              </a:lnSpc>
              <a:spcBef>
                <a:spcPts val="0"/>
              </a:spcBef>
              <a:spcAft>
                <a:spcPts val="0"/>
              </a:spcAft>
              <a:buSzPts val="1400"/>
              <a:buChar char="●"/>
              <a:defRPr sz="1600"/>
            </a:lvl1pPr>
            <a:lvl2pPr marL="1219170" lvl="1" indent="-406390" rtl="0">
              <a:lnSpc>
                <a:spcPct val="100000"/>
              </a:lnSpc>
              <a:spcBef>
                <a:spcPts val="0"/>
              </a:spcBef>
              <a:spcAft>
                <a:spcPts val="0"/>
              </a:spcAft>
              <a:buSzPts val="1200"/>
              <a:buChar char="○"/>
              <a:defRPr/>
            </a:lvl2pPr>
            <a:lvl3pPr marL="1828754" lvl="2" indent="-406390" rtl="0">
              <a:lnSpc>
                <a:spcPct val="100000"/>
              </a:lnSpc>
              <a:spcBef>
                <a:spcPts val="0"/>
              </a:spcBef>
              <a:spcAft>
                <a:spcPts val="0"/>
              </a:spcAft>
              <a:buSzPts val="1200"/>
              <a:buChar char="■"/>
              <a:defRPr/>
            </a:lvl3pPr>
            <a:lvl4pPr marL="2438339" lvl="3" indent="-406390" rtl="0">
              <a:lnSpc>
                <a:spcPct val="100000"/>
              </a:lnSpc>
              <a:spcBef>
                <a:spcPts val="0"/>
              </a:spcBef>
              <a:spcAft>
                <a:spcPts val="0"/>
              </a:spcAft>
              <a:buSzPts val="1200"/>
              <a:buChar char="●"/>
              <a:defRPr/>
            </a:lvl4pPr>
            <a:lvl5pPr marL="3047924" lvl="4" indent="-406390" rtl="0">
              <a:lnSpc>
                <a:spcPct val="100000"/>
              </a:lnSpc>
              <a:spcBef>
                <a:spcPts val="0"/>
              </a:spcBef>
              <a:spcAft>
                <a:spcPts val="0"/>
              </a:spcAft>
              <a:buSzPts val="1200"/>
              <a:buChar char="○"/>
              <a:defRPr/>
            </a:lvl5pPr>
            <a:lvl6pPr marL="3657509" lvl="5" indent="-406390" rtl="0">
              <a:lnSpc>
                <a:spcPct val="100000"/>
              </a:lnSpc>
              <a:spcBef>
                <a:spcPts val="0"/>
              </a:spcBef>
              <a:spcAft>
                <a:spcPts val="0"/>
              </a:spcAft>
              <a:buSzPts val="1200"/>
              <a:buChar char="■"/>
              <a:defRPr/>
            </a:lvl6pPr>
            <a:lvl7pPr marL="4267093" lvl="6" indent="-406390" rtl="0">
              <a:lnSpc>
                <a:spcPct val="100000"/>
              </a:lnSpc>
              <a:spcBef>
                <a:spcPts val="0"/>
              </a:spcBef>
              <a:spcAft>
                <a:spcPts val="0"/>
              </a:spcAft>
              <a:buSzPts val="1200"/>
              <a:buChar char="●"/>
              <a:defRPr/>
            </a:lvl7pPr>
            <a:lvl8pPr marL="4876678" lvl="7" indent="-406390" rtl="0">
              <a:lnSpc>
                <a:spcPct val="100000"/>
              </a:lnSpc>
              <a:spcBef>
                <a:spcPts val="0"/>
              </a:spcBef>
              <a:spcAft>
                <a:spcPts val="0"/>
              </a:spcAft>
              <a:buSzPts val="1200"/>
              <a:buChar char="○"/>
              <a:defRPr/>
            </a:lvl8pPr>
            <a:lvl9pPr marL="5486263" lvl="8" indent="-406390" rtl="0">
              <a:lnSpc>
                <a:spcPct val="100000"/>
              </a:lnSpc>
              <a:spcBef>
                <a:spcPts val="0"/>
              </a:spcBef>
              <a:spcAft>
                <a:spcPts val="0"/>
              </a:spcAft>
              <a:buSzPts val="1200"/>
              <a:buChar char="■"/>
              <a:defRPr/>
            </a:lvl9pPr>
          </a:lstStyle>
          <a:p>
            <a:pPr lvl="0"/>
            <a:r>
              <a:rPr lang="en-US"/>
              <a:t>Click to edit Master text styles</a:t>
            </a:r>
          </a:p>
        </p:txBody>
      </p:sp>
      <p:sp>
        <p:nvSpPr>
          <p:cNvPr id="20" name="Google Shape;20;p4"/>
          <p:cNvSpPr/>
          <p:nvPr/>
        </p:nvSpPr>
        <p:spPr>
          <a:xfrm>
            <a:off x="-877833" y="116967"/>
            <a:ext cx="1716400" cy="1716400"/>
          </a:xfrm>
          <a:prstGeom prst="arc">
            <a:avLst>
              <a:gd name="adj1" fmla="val 16200000"/>
              <a:gd name="adj2" fmla="val 40412"/>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rot="232008">
            <a:off x="714595" y="967535"/>
            <a:ext cx="231327" cy="231327"/>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p:nvPr/>
        </p:nvSpPr>
        <p:spPr>
          <a:xfrm rot="10800000">
            <a:off x="11346875" y="5164967"/>
            <a:ext cx="1716400" cy="1716400"/>
          </a:xfrm>
          <a:prstGeom prst="arc">
            <a:avLst>
              <a:gd name="adj1" fmla="val 16200000"/>
              <a:gd name="adj2" fmla="val 40412"/>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p:nvPr/>
        </p:nvSpPr>
        <p:spPr>
          <a:xfrm rot="-10567992">
            <a:off x="11239521" y="5799473"/>
            <a:ext cx="231327" cy="231327"/>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48024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1721027" y="3083733"/>
            <a:ext cx="3876800" cy="658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Albert Sans Medium"/>
              <a:buNone/>
              <a:defRPr sz="2800">
                <a:latin typeface="Albert Sans Medium"/>
                <a:ea typeface="Albert Sans Medium"/>
                <a:cs typeface="Albert Sans Medium"/>
                <a:sym typeface="Albert Sans Medium"/>
              </a:defRPr>
            </a:lvl1pPr>
            <a:lvl2pPr lvl="1" algn="ctr">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2pPr>
            <a:lvl3pPr lvl="2" algn="ctr">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3pPr>
            <a:lvl4pPr lvl="3" algn="ctr">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4pPr>
            <a:lvl5pPr lvl="4" algn="ctr">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5pPr>
            <a:lvl6pPr lvl="5" algn="ctr">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6pPr>
            <a:lvl7pPr lvl="6" algn="ctr">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7pPr>
            <a:lvl8pPr lvl="7" algn="ctr">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8pPr>
            <a:lvl9pPr lvl="8" algn="ctr">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9pPr>
          </a:lstStyle>
          <a:p>
            <a:r>
              <a:rPr lang="en-US"/>
              <a:t>Click to edit Master subtitle style</a:t>
            </a:r>
            <a:endParaRPr/>
          </a:p>
        </p:txBody>
      </p:sp>
      <p:sp>
        <p:nvSpPr>
          <p:cNvPr id="26" name="Google Shape;26;p5"/>
          <p:cNvSpPr txBox="1">
            <a:spLocks noGrp="1"/>
          </p:cNvSpPr>
          <p:nvPr>
            <p:ph type="subTitle" idx="2"/>
          </p:nvPr>
        </p:nvSpPr>
        <p:spPr>
          <a:xfrm>
            <a:off x="6594192" y="3083733"/>
            <a:ext cx="3876800" cy="6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Albert Sans Medium"/>
              <a:buNone/>
              <a:defRPr sz="2800">
                <a:latin typeface="Albert Sans Medium"/>
                <a:ea typeface="Albert Sans Medium"/>
                <a:cs typeface="Albert Sans Medium"/>
                <a:sym typeface="Albert Sans Medium"/>
              </a:defRPr>
            </a:lvl1pPr>
            <a:lvl2pPr lvl="1"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2pPr>
            <a:lvl3pPr lvl="2"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3pPr>
            <a:lvl4pPr lvl="3"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4pPr>
            <a:lvl5pPr lvl="4"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5pPr>
            <a:lvl6pPr lvl="5"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6pPr>
            <a:lvl7pPr lvl="6"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7pPr>
            <a:lvl8pPr lvl="7"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8pPr>
            <a:lvl9pPr lvl="8" algn="ctr" rtl="0">
              <a:lnSpc>
                <a:spcPct val="100000"/>
              </a:lnSpc>
              <a:spcBef>
                <a:spcPts val="0"/>
              </a:spcBef>
              <a:spcAft>
                <a:spcPts val="0"/>
              </a:spcAft>
              <a:buSzPts val="2500"/>
              <a:buFont typeface="Albert Sans Medium"/>
              <a:buNone/>
              <a:defRPr sz="3333">
                <a:latin typeface="Albert Sans Medium"/>
                <a:ea typeface="Albert Sans Medium"/>
                <a:cs typeface="Albert Sans Medium"/>
                <a:sym typeface="Albert Sans Medium"/>
              </a:defRPr>
            </a:lvl9pPr>
          </a:lstStyle>
          <a:p>
            <a:r>
              <a:rPr lang="en-US"/>
              <a:t>Click to edit Master subtitle style</a:t>
            </a:r>
            <a:endParaRPr/>
          </a:p>
        </p:txBody>
      </p:sp>
      <p:sp>
        <p:nvSpPr>
          <p:cNvPr id="27" name="Google Shape;27;p5"/>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8" name="Google Shape;28;p5"/>
          <p:cNvSpPr txBox="1">
            <a:spLocks noGrp="1"/>
          </p:cNvSpPr>
          <p:nvPr>
            <p:ph type="subTitle" idx="3"/>
          </p:nvPr>
        </p:nvSpPr>
        <p:spPr>
          <a:xfrm>
            <a:off x="1721008" y="3640533"/>
            <a:ext cx="3876800" cy="19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9" name="Google Shape;29;p5"/>
          <p:cNvSpPr txBox="1">
            <a:spLocks noGrp="1"/>
          </p:cNvSpPr>
          <p:nvPr>
            <p:ph type="subTitle" idx="4"/>
          </p:nvPr>
        </p:nvSpPr>
        <p:spPr>
          <a:xfrm>
            <a:off x="6594175" y="3640533"/>
            <a:ext cx="3876800" cy="19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0" name="Google Shape;30;p5"/>
          <p:cNvSpPr/>
          <p:nvPr/>
        </p:nvSpPr>
        <p:spPr>
          <a:xfrm rot="10800000" flipH="1">
            <a:off x="221669" y="1207333"/>
            <a:ext cx="203200" cy="2032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5"/>
          <p:cNvSpPr/>
          <p:nvPr/>
        </p:nvSpPr>
        <p:spPr>
          <a:xfrm rot="10800000" flipH="1">
            <a:off x="424868" y="1092936"/>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2" name="Google Shape;32;p5"/>
          <p:cNvCxnSpPr/>
          <p:nvPr/>
        </p:nvCxnSpPr>
        <p:spPr>
          <a:xfrm rot="10800000">
            <a:off x="221667" y="500237"/>
            <a:ext cx="1463600" cy="0"/>
          </a:xfrm>
          <a:prstGeom prst="straightConnector1">
            <a:avLst/>
          </a:prstGeom>
          <a:noFill/>
          <a:ln w="9525" cap="flat" cmpd="sng">
            <a:solidFill>
              <a:schemeClr val="dk1"/>
            </a:solidFill>
            <a:prstDash val="solid"/>
            <a:round/>
            <a:headEnd type="none" w="med" len="med"/>
            <a:tailEnd type="none" w="med" len="med"/>
          </a:ln>
        </p:spPr>
      </p:cxnSp>
      <p:sp>
        <p:nvSpPr>
          <p:cNvPr id="33" name="Google Shape;33;p5"/>
          <p:cNvSpPr/>
          <p:nvPr/>
        </p:nvSpPr>
        <p:spPr>
          <a:xfrm flipH="1">
            <a:off x="10135200" y="2031467"/>
            <a:ext cx="2056800" cy="20568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5"/>
          <p:cNvSpPr/>
          <p:nvPr/>
        </p:nvSpPr>
        <p:spPr>
          <a:xfrm flipH="1">
            <a:off x="9739533" y="1923200"/>
            <a:ext cx="2056800" cy="2056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5"/>
          <p:cNvSpPr/>
          <p:nvPr/>
        </p:nvSpPr>
        <p:spPr>
          <a:xfrm>
            <a:off x="0" y="1847833"/>
            <a:ext cx="2056800" cy="20568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5"/>
          <p:cNvSpPr/>
          <p:nvPr/>
        </p:nvSpPr>
        <p:spPr>
          <a:xfrm>
            <a:off x="395667" y="1739567"/>
            <a:ext cx="2056800" cy="2056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p:nvPr/>
        </p:nvSpPr>
        <p:spPr>
          <a:xfrm rot="-5524846">
            <a:off x="912817" y="1734768"/>
            <a:ext cx="231352" cy="231352"/>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5"/>
          <p:cNvSpPr/>
          <p:nvPr/>
        </p:nvSpPr>
        <p:spPr>
          <a:xfrm rot="-4723736">
            <a:off x="11061919" y="1902230"/>
            <a:ext cx="231260" cy="23126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61181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1" name="Google Shape;41;p6"/>
          <p:cNvSpPr/>
          <p:nvPr/>
        </p:nvSpPr>
        <p:spPr>
          <a:xfrm rot="10800000">
            <a:off x="11767131" y="1207333"/>
            <a:ext cx="203200" cy="2032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6"/>
          <p:cNvSpPr/>
          <p:nvPr/>
        </p:nvSpPr>
        <p:spPr>
          <a:xfrm rot="10800000">
            <a:off x="11652732" y="1092936"/>
            <a:ext cx="114400" cy="114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3" name="Google Shape;43;p6"/>
          <p:cNvCxnSpPr/>
          <p:nvPr/>
        </p:nvCxnSpPr>
        <p:spPr>
          <a:xfrm>
            <a:off x="10506733" y="500237"/>
            <a:ext cx="1463600" cy="0"/>
          </a:xfrm>
          <a:prstGeom prst="straightConnector1">
            <a:avLst/>
          </a:prstGeom>
          <a:noFill/>
          <a:ln w="9525" cap="flat" cmpd="sng">
            <a:solidFill>
              <a:schemeClr val="dk1"/>
            </a:solidFill>
            <a:prstDash val="solid"/>
            <a:round/>
            <a:headEnd type="none" w="med" len="med"/>
            <a:tailEnd type="none" w="med" len="med"/>
          </a:ln>
        </p:spPr>
      </p:cxnSp>
      <p:sp>
        <p:nvSpPr>
          <p:cNvPr id="44" name="Google Shape;44;p6"/>
          <p:cNvSpPr/>
          <p:nvPr/>
        </p:nvSpPr>
        <p:spPr>
          <a:xfrm rot="10800000">
            <a:off x="250508" y="5164967"/>
            <a:ext cx="1716400" cy="1716400"/>
          </a:xfrm>
          <a:prstGeom prst="arc">
            <a:avLst>
              <a:gd name="adj1" fmla="val 16200000"/>
              <a:gd name="adj2" fmla="val 40412"/>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6"/>
          <p:cNvSpPr/>
          <p:nvPr/>
        </p:nvSpPr>
        <p:spPr>
          <a:xfrm rot="-10567992">
            <a:off x="143154" y="5799473"/>
            <a:ext cx="231327" cy="231327"/>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14304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2907861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950967" y="713333"/>
            <a:ext cx="4434000" cy="13664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62" name="Google Shape;62;p10"/>
          <p:cNvSpPr>
            <a:spLocks noGrp="1"/>
          </p:cNvSpPr>
          <p:nvPr>
            <p:ph type="pic" idx="2"/>
          </p:nvPr>
        </p:nvSpPr>
        <p:spPr>
          <a:xfrm>
            <a:off x="7833" y="0"/>
            <a:ext cx="12192000" cy="6858000"/>
          </a:xfrm>
          <a:prstGeom prst="rect">
            <a:avLst/>
          </a:prstGeom>
          <a:noFill/>
          <a:ln>
            <a:noFill/>
          </a:ln>
        </p:spPr>
      </p:sp>
    </p:spTree>
    <p:extLst>
      <p:ext uri="{BB962C8B-B14F-4D97-AF65-F5344CB8AC3E}">
        <p14:creationId xmlns:p14="http://schemas.microsoft.com/office/powerpoint/2010/main" val="283880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1712000" y="2325367"/>
            <a:ext cx="8768000" cy="1857600"/>
          </a:xfrm>
          <a:prstGeom prst="rect">
            <a:avLst/>
          </a:prstGeom>
          <a:solidFill>
            <a:schemeClr val="dk2"/>
          </a:solidFill>
        </p:spPr>
        <p:txBody>
          <a:bodyPr spcFirstLastPara="1" wrap="square" lIns="91425" tIns="91425" rIns="91425" bIns="91425" anchor="t" anchorCtr="0">
            <a:noAutofit/>
          </a:bodyPr>
          <a:lstStyle>
            <a:lvl1pPr lvl="0" algn="ctr">
              <a:spcBef>
                <a:spcPts val="0"/>
              </a:spcBef>
              <a:spcAft>
                <a:spcPts val="0"/>
              </a:spcAft>
              <a:buSzPts val="8500"/>
              <a:buNone/>
              <a:defRPr sz="10666">
                <a:solidFill>
                  <a:srgbClr val="101122"/>
                </a:solidFill>
              </a:defRPr>
            </a:lvl1pPr>
            <a:lvl2pPr lvl="1" algn="ctr">
              <a:spcBef>
                <a:spcPts val="0"/>
              </a:spcBef>
              <a:spcAft>
                <a:spcPts val="0"/>
              </a:spcAft>
              <a:buSzPts val="8500"/>
              <a:buNone/>
              <a:defRPr sz="11333"/>
            </a:lvl2pPr>
            <a:lvl3pPr lvl="2" algn="ctr">
              <a:spcBef>
                <a:spcPts val="0"/>
              </a:spcBef>
              <a:spcAft>
                <a:spcPts val="0"/>
              </a:spcAft>
              <a:buSzPts val="8500"/>
              <a:buNone/>
              <a:defRPr sz="11333"/>
            </a:lvl3pPr>
            <a:lvl4pPr lvl="3" algn="ctr">
              <a:spcBef>
                <a:spcPts val="0"/>
              </a:spcBef>
              <a:spcAft>
                <a:spcPts val="0"/>
              </a:spcAft>
              <a:buSzPts val="8500"/>
              <a:buNone/>
              <a:defRPr sz="11333"/>
            </a:lvl4pPr>
            <a:lvl5pPr lvl="4" algn="ctr">
              <a:spcBef>
                <a:spcPts val="0"/>
              </a:spcBef>
              <a:spcAft>
                <a:spcPts val="0"/>
              </a:spcAft>
              <a:buSzPts val="8500"/>
              <a:buNone/>
              <a:defRPr sz="11333"/>
            </a:lvl5pPr>
            <a:lvl6pPr lvl="5" algn="ctr">
              <a:spcBef>
                <a:spcPts val="0"/>
              </a:spcBef>
              <a:spcAft>
                <a:spcPts val="0"/>
              </a:spcAft>
              <a:buSzPts val="8500"/>
              <a:buNone/>
              <a:defRPr sz="11333"/>
            </a:lvl6pPr>
            <a:lvl7pPr lvl="6" algn="ctr">
              <a:spcBef>
                <a:spcPts val="0"/>
              </a:spcBef>
              <a:spcAft>
                <a:spcPts val="0"/>
              </a:spcAft>
              <a:buSzPts val="8500"/>
              <a:buNone/>
              <a:defRPr sz="11333"/>
            </a:lvl7pPr>
            <a:lvl8pPr lvl="7" algn="ctr">
              <a:spcBef>
                <a:spcPts val="0"/>
              </a:spcBef>
              <a:spcAft>
                <a:spcPts val="0"/>
              </a:spcAft>
              <a:buSzPts val="8500"/>
              <a:buNone/>
              <a:defRPr sz="11333"/>
            </a:lvl8pPr>
            <a:lvl9pPr lvl="8" algn="ctr">
              <a:spcBef>
                <a:spcPts val="0"/>
              </a:spcBef>
              <a:spcAft>
                <a:spcPts val="0"/>
              </a:spcAft>
              <a:buSzPts val="8500"/>
              <a:buNone/>
              <a:defRPr sz="11333"/>
            </a:lvl9pPr>
          </a:lstStyle>
          <a:p>
            <a:r>
              <a:t>xx%</a:t>
            </a:r>
          </a:p>
        </p:txBody>
      </p:sp>
      <p:sp>
        <p:nvSpPr>
          <p:cNvPr id="65" name="Google Shape;65;p11"/>
          <p:cNvSpPr txBox="1">
            <a:spLocks noGrp="1"/>
          </p:cNvSpPr>
          <p:nvPr>
            <p:ph type="subTitle" idx="1"/>
          </p:nvPr>
        </p:nvSpPr>
        <p:spPr>
          <a:xfrm>
            <a:off x="1712000" y="4340233"/>
            <a:ext cx="8768000" cy="59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611702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66"/>
        <p:cNvGrpSpPr/>
        <p:nvPr/>
      </p:nvGrpSpPr>
      <p:grpSpPr>
        <a:xfrm>
          <a:off x="0" y="0"/>
          <a:ext cx="0" cy="0"/>
          <a:chOff x="0" y="0"/>
          <a:chExt cx="0" cy="0"/>
        </a:xfrm>
      </p:grpSpPr>
    </p:spTree>
    <p:extLst>
      <p:ext uri="{BB962C8B-B14F-4D97-AF65-F5344CB8AC3E}">
        <p14:creationId xmlns:p14="http://schemas.microsoft.com/office/powerpoint/2010/main" val="1765499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1pPr>
            <a:lvl2pPr lvl="1"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2pPr>
            <a:lvl3pPr lvl="2"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3pPr>
            <a:lvl4pPr lvl="3"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4pPr>
            <a:lvl5pPr lvl="4"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5pPr>
            <a:lvl6pPr lvl="5"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6pPr>
            <a:lvl7pPr lvl="6"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7pPr>
            <a:lvl8pPr lvl="7"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8pPr>
            <a:lvl9pPr lvl="8"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196530763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0.xml"/><Relationship Id="rId7" Type="http://schemas.openxmlformats.org/officeDocument/2006/relationships/image" Target="../media/image6.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p:nvPr/>
        </p:nvSpPr>
        <p:spPr>
          <a:xfrm rot="2260023">
            <a:off x="2944893" y="-170859"/>
            <a:ext cx="6003221" cy="7199719"/>
          </a:xfrm>
          <a:prstGeom prst="ellipse">
            <a:avLst/>
          </a:prstGeom>
          <a:noFill/>
          <a:ln w="9525" cap="flat" cmpd="sng">
            <a:solidFill>
              <a:schemeClr val="bg1">
                <a:lumMod val="10000"/>
              </a:schemeClr>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33;p33"/>
          <p:cNvSpPr txBox="1">
            <a:spLocks noGrp="1"/>
          </p:cNvSpPr>
          <p:nvPr>
            <p:ph type="ctrTitle"/>
          </p:nvPr>
        </p:nvSpPr>
        <p:spPr>
          <a:xfrm>
            <a:off x="1669723" y="1798162"/>
            <a:ext cx="8640451" cy="2625565"/>
          </a:xfrm>
          <a:prstGeom prst="rect">
            <a:avLst/>
          </a:prstGeom>
          <a:ln w="12700">
            <a:solidFill>
              <a:schemeClr val="bg1">
                <a:lumMod val="10000"/>
              </a:schemeClr>
            </a:solidFill>
          </a:ln>
        </p:spPr>
        <p:txBody>
          <a:bodyPr spcFirstLastPara="1" wrap="square" lIns="121900" tIns="121900" rIns="121900" bIns="121900" anchor="ctr" anchorCtr="0">
            <a:noAutofit/>
          </a:bodyPr>
          <a:lstStyle/>
          <a:p>
            <a:r>
              <a:rPr lang="en-US" sz="6000" b="1">
                <a:solidFill>
                  <a:schemeClr val="bg1">
                    <a:lumMod val="10000"/>
                  </a:schemeClr>
                </a:solidFill>
              </a:rPr>
              <a:t>TEAM IDEATION &amp; CONCEPT GENERATION</a:t>
            </a:r>
            <a:br>
              <a:rPr lang="en-US" sz="8800" b="1">
                <a:solidFill>
                  <a:schemeClr val="bg1">
                    <a:lumMod val="10000"/>
                  </a:schemeClr>
                </a:solidFill>
              </a:rPr>
            </a:br>
            <a:r>
              <a:rPr lang="en-US" sz="6000" b="1">
                <a:solidFill>
                  <a:schemeClr val="bg1">
                    <a:lumMod val="10000"/>
                  </a:schemeClr>
                </a:solidFill>
              </a:rPr>
              <a:t>PRESENTATION</a:t>
            </a:r>
            <a:endParaRPr lang="en-US" sz="5067" b="1">
              <a:solidFill>
                <a:schemeClr val="bg1">
                  <a:lumMod val="10000"/>
                </a:schemeClr>
              </a:solidFill>
            </a:endParaRPr>
          </a:p>
        </p:txBody>
      </p:sp>
      <p:sp>
        <p:nvSpPr>
          <p:cNvPr id="234" name="Google Shape;234;p33"/>
          <p:cNvSpPr/>
          <p:nvPr/>
        </p:nvSpPr>
        <p:spPr>
          <a:xfrm rot="-428975">
            <a:off x="2811419" y="5142927"/>
            <a:ext cx="231399" cy="231399"/>
          </a:xfrm>
          <a:prstGeom prst="plaque">
            <a:avLst>
              <a:gd name="adj" fmla="val 50000"/>
            </a:avLst>
          </a:prstGeom>
          <a:solidFill>
            <a:schemeClr val="bg2">
              <a:lumMod val="50000"/>
            </a:schemeClr>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67" b="0" i="0" u="none" strike="noStrike" kern="0" cap="none" spc="0" normalizeH="0" baseline="0" noProof="0">
              <a:ln>
                <a:noFill/>
              </a:ln>
              <a:solidFill>
                <a:srgbClr val="B2BBDA">
                  <a:lumMod val="50000"/>
                </a:srgbClr>
              </a:solidFill>
              <a:effectLst/>
              <a:uLnTx/>
              <a:uFillTx/>
              <a:latin typeface="Arial"/>
              <a:cs typeface="Arial"/>
              <a:sym typeface="Arial"/>
            </a:endParaRPr>
          </a:p>
        </p:txBody>
      </p:sp>
      <p:sp>
        <p:nvSpPr>
          <p:cNvPr id="235" name="Google Shape;235;p33"/>
          <p:cNvSpPr/>
          <p:nvPr/>
        </p:nvSpPr>
        <p:spPr>
          <a:xfrm rot="-1124341">
            <a:off x="8601102" y="1034568"/>
            <a:ext cx="333688" cy="333688"/>
          </a:xfrm>
          <a:prstGeom prst="plaque">
            <a:avLst>
              <a:gd name="adj" fmla="val 50000"/>
            </a:avLst>
          </a:prstGeom>
          <a:solidFill>
            <a:schemeClr val="bg2">
              <a:lumMod val="50000"/>
            </a:schemeClr>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36;p33"/>
          <p:cNvSpPr txBox="1">
            <a:spLocks noGrp="1"/>
          </p:cNvSpPr>
          <p:nvPr>
            <p:ph type="subTitle" idx="1"/>
          </p:nvPr>
        </p:nvSpPr>
        <p:spPr>
          <a:xfrm>
            <a:off x="3211948" y="4894227"/>
            <a:ext cx="5556000" cy="470400"/>
          </a:xfrm>
          <a:prstGeom prst="rect">
            <a:avLst/>
          </a:prstGeom>
          <a:gradFill flip="none" rotWithShape="1">
            <a:gsLst>
              <a:gs pos="0">
                <a:schemeClr val="dk2">
                  <a:tint val="66000"/>
                  <a:satMod val="160000"/>
                </a:schemeClr>
              </a:gs>
              <a:gs pos="50000">
                <a:schemeClr val="dk2">
                  <a:tint val="44500"/>
                  <a:satMod val="160000"/>
                </a:schemeClr>
              </a:gs>
              <a:gs pos="100000">
                <a:schemeClr val="dk2">
                  <a:tint val="23500"/>
                  <a:satMod val="160000"/>
                </a:schemeClr>
              </a:gs>
            </a:gsLst>
            <a:path path="circle">
              <a:fillToRect l="50000" t="50000" r="50000" b="50000"/>
            </a:path>
            <a:tileRect/>
          </a:gradFill>
          <a:ln w="12700">
            <a:solidFill>
              <a:schemeClr val="bg1">
                <a:lumMod val="10000"/>
              </a:schemeClr>
            </a:solidFill>
          </a:ln>
        </p:spPr>
        <p:txBody>
          <a:bodyPr spcFirstLastPara="1" wrap="square" lIns="121900" tIns="121900" rIns="121900" bIns="121900" anchor="ctr" anchorCtr="0">
            <a:noAutofit/>
          </a:bodyPr>
          <a:lstStyle/>
          <a:p>
            <a:pPr marL="0" indent="0"/>
            <a:r>
              <a:rPr lang="en-US">
                <a:latin typeface="Albert Sans SemiBold" panose="020B0604020202020204"/>
                <a:sym typeface="Albert Sans"/>
              </a:rPr>
              <a:t>EGR314 – </a:t>
            </a:r>
            <a:r>
              <a:rPr lang="en-US">
                <a:latin typeface="Albert Sans SemiBold" panose="020B0604020202020204"/>
              </a:rPr>
              <a:t>SPRING</a:t>
            </a:r>
            <a:r>
              <a:rPr lang="en-US">
                <a:latin typeface="Albert Sans SemiBold" panose="020B0604020202020204"/>
                <a:sym typeface="Albert Sans"/>
              </a:rPr>
              <a:t> 2025</a:t>
            </a:r>
          </a:p>
        </p:txBody>
      </p:sp>
      <p:pic>
        <p:nvPicPr>
          <p:cNvPr id="2" name="Intro">
            <a:hlinkClick r:id="" action="ppaction://media"/>
            <a:extLst>
              <a:ext uri="{FF2B5EF4-FFF2-40B4-BE49-F238E27FC236}">
                <a16:creationId xmlns:a16="http://schemas.microsoft.com/office/drawing/2014/main" id="{ECFA268A-B46C-7193-43DC-379EE5BF00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5" y="6123248"/>
            <a:ext cx="730250" cy="730250"/>
          </a:xfrm>
          <a:prstGeom prst="rect">
            <a:avLst/>
          </a:prstGeom>
        </p:spPr>
      </p:pic>
      <p:sp>
        <p:nvSpPr>
          <p:cNvPr id="3" name="TextBox 2">
            <a:extLst>
              <a:ext uri="{FF2B5EF4-FFF2-40B4-BE49-F238E27FC236}">
                <a16:creationId xmlns:a16="http://schemas.microsoft.com/office/drawing/2014/main" id="{B9AB265D-9E1B-92D7-38CB-63916C86F30E}"/>
              </a:ext>
            </a:extLst>
          </p:cNvPr>
          <p:cNvSpPr txBox="1"/>
          <p:nvPr/>
        </p:nvSpPr>
        <p:spPr>
          <a:xfrm>
            <a:off x="729065" y="6484166"/>
            <a:ext cx="2272552" cy="369332"/>
          </a:xfrm>
          <a:prstGeom prst="rect">
            <a:avLst/>
          </a:prstGeom>
          <a:noFill/>
        </p:spPr>
        <p:txBody>
          <a:bodyPr wrap="square" rtlCol="0">
            <a:spAutoFit/>
          </a:bodyPr>
          <a:lstStyle/>
          <a:p>
            <a:r>
              <a:rPr lang="en-US" b="1" i="1" dirty="0">
                <a:solidFill>
                  <a:srgbClr val="FF0000"/>
                </a:solidFill>
              </a:rPr>
              <a:t>Speaker: Marcus P.</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87226-A1EA-1240-BEC0-E56E0C48AE3D}"/>
              </a:ext>
            </a:extLst>
          </p:cNvPr>
          <p:cNvSpPr>
            <a:spLocks noGrp="1"/>
          </p:cNvSpPr>
          <p:nvPr>
            <p:ph type="title"/>
          </p:nvPr>
        </p:nvSpPr>
        <p:spPr>
          <a:xfrm>
            <a:off x="960000" y="294861"/>
            <a:ext cx="10272000" cy="763600"/>
          </a:xfrm>
        </p:spPr>
        <p:txBody>
          <a:bodyPr/>
          <a:lstStyle/>
          <a:p>
            <a:r>
              <a:rPr lang="en-US" sz="4000" b="1">
                <a:solidFill>
                  <a:schemeClr val="bg1">
                    <a:lumMod val="10000"/>
                  </a:schemeClr>
                </a:solidFill>
              </a:rPr>
              <a:t>~ TEAM ORGANIZATION ~</a:t>
            </a:r>
          </a:p>
        </p:txBody>
      </p:sp>
      <p:sp>
        <p:nvSpPr>
          <p:cNvPr id="4" name="Title 1">
            <a:extLst>
              <a:ext uri="{FF2B5EF4-FFF2-40B4-BE49-F238E27FC236}">
                <a16:creationId xmlns:a16="http://schemas.microsoft.com/office/drawing/2014/main" id="{24A460CB-2254-E596-63BB-70CD74DA6053}"/>
              </a:ext>
            </a:extLst>
          </p:cNvPr>
          <p:cNvSpPr txBox="1">
            <a:spLocks/>
          </p:cNvSpPr>
          <p:nvPr/>
        </p:nvSpPr>
        <p:spPr>
          <a:xfrm>
            <a:off x="960000" y="1365445"/>
            <a:ext cx="4168890" cy="2471059"/>
          </a:xfrm>
          <a:prstGeom prst="rect">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path path="circle">
              <a:fillToRect l="50000" t="50000" r="50000" b="50000"/>
            </a:path>
            <a:tileRect/>
          </a:gradFill>
          <a:ln w="12700">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1pPr>
            <a:lvl2pPr marR="0" lvl="1"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2pPr>
            <a:lvl3pPr marR="0" lvl="2"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3pPr>
            <a:lvl4pPr marR="0" lvl="3"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4pPr>
            <a:lvl5pPr marR="0" lvl="4"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5pPr>
            <a:lvl6pPr marR="0" lvl="5"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6pPr>
            <a:lvl7pPr marR="0" lvl="6"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7pPr>
            <a:lvl8pPr marR="0" lvl="7"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8pPr>
            <a:lvl9pPr marR="0" lvl="8"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9pPr>
          </a:lstStyle>
          <a:p>
            <a:pPr>
              <a:lnSpc>
                <a:spcPct val="150000"/>
              </a:lnSpc>
            </a:pPr>
            <a:r>
              <a:rPr lang="en-US" sz="2400" b="1" u="sng">
                <a:solidFill>
                  <a:schemeClr val="bg1">
                    <a:lumMod val="10000"/>
                  </a:schemeClr>
                </a:solidFill>
              </a:rPr>
              <a:t>TEAM MEMBERS</a:t>
            </a:r>
          </a:p>
          <a:p>
            <a:pPr>
              <a:lnSpc>
                <a:spcPct val="150000"/>
              </a:lnSpc>
            </a:pPr>
            <a:r>
              <a:rPr lang="en-US" sz="2000" b="1">
                <a:solidFill>
                  <a:schemeClr val="bg1">
                    <a:lumMod val="10000"/>
                  </a:schemeClr>
                </a:solidFill>
              </a:rPr>
              <a:t>ERIC MITTLEMAN</a:t>
            </a:r>
          </a:p>
          <a:p>
            <a:pPr>
              <a:lnSpc>
                <a:spcPct val="150000"/>
              </a:lnSpc>
            </a:pPr>
            <a:r>
              <a:rPr lang="en-US" sz="2000" b="1">
                <a:solidFill>
                  <a:schemeClr val="bg1">
                    <a:lumMod val="10000"/>
                  </a:schemeClr>
                </a:solidFill>
              </a:rPr>
              <a:t>MARCUS PEREZ</a:t>
            </a:r>
          </a:p>
          <a:p>
            <a:pPr>
              <a:lnSpc>
                <a:spcPct val="150000"/>
              </a:lnSpc>
            </a:pPr>
            <a:r>
              <a:rPr lang="en-US" sz="2000" b="1">
                <a:solidFill>
                  <a:schemeClr val="bg1">
                    <a:lumMod val="10000"/>
                  </a:schemeClr>
                </a:solidFill>
              </a:rPr>
              <a:t>BRADLEY POLLOCK</a:t>
            </a:r>
          </a:p>
          <a:p>
            <a:pPr>
              <a:lnSpc>
                <a:spcPct val="150000"/>
              </a:lnSpc>
            </a:pPr>
            <a:r>
              <a:rPr lang="en-US" sz="2000" b="1">
                <a:solidFill>
                  <a:schemeClr val="bg1">
                    <a:lumMod val="10000"/>
                  </a:schemeClr>
                </a:solidFill>
              </a:rPr>
              <a:t>JC REED</a:t>
            </a:r>
          </a:p>
        </p:txBody>
      </p:sp>
      <p:sp>
        <p:nvSpPr>
          <p:cNvPr id="6" name="Title 1">
            <a:extLst>
              <a:ext uri="{FF2B5EF4-FFF2-40B4-BE49-F238E27FC236}">
                <a16:creationId xmlns:a16="http://schemas.microsoft.com/office/drawing/2014/main" id="{BCC7FFE4-A04A-D094-A0AE-0B06E54783F8}"/>
              </a:ext>
            </a:extLst>
          </p:cNvPr>
          <p:cNvSpPr txBox="1">
            <a:spLocks/>
          </p:cNvSpPr>
          <p:nvPr/>
        </p:nvSpPr>
        <p:spPr>
          <a:xfrm>
            <a:off x="851061" y="4033336"/>
            <a:ext cx="10489878" cy="2233203"/>
          </a:xfrm>
          <a:prstGeom prst="rect">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2700000" scaled="1"/>
            <a:tileRect/>
          </a:gradFill>
          <a:ln w="12700">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1pPr>
            <a:lvl2pPr marR="0" lvl="1"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2pPr>
            <a:lvl3pPr marR="0" lvl="2"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3pPr>
            <a:lvl4pPr marR="0" lvl="3"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4pPr>
            <a:lvl5pPr marR="0" lvl="4"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5pPr>
            <a:lvl6pPr marR="0" lvl="5"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6pPr>
            <a:lvl7pPr marR="0" lvl="6"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7pPr>
            <a:lvl8pPr marR="0" lvl="7"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8pPr>
            <a:lvl9pPr marR="0" lvl="8"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9pPr>
          </a:lstStyle>
          <a:p>
            <a:r>
              <a:rPr lang="en-US" sz="2800" b="1" u="sng">
                <a:solidFill>
                  <a:schemeClr val="bg1">
                    <a:lumMod val="10000"/>
                  </a:schemeClr>
                </a:solidFill>
              </a:rPr>
              <a:t>MISSION STATEMENT</a:t>
            </a:r>
          </a:p>
          <a:p>
            <a:endParaRPr lang="en-US" sz="2000" u="sng">
              <a:solidFill>
                <a:schemeClr val="bg1">
                  <a:lumMod val="10000"/>
                </a:schemeClr>
              </a:solidFill>
            </a:endParaRPr>
          </a:p>
          <a:p>
            <a:r>
              <a:rPr lang="en-US" sz="2000" i="1">
                <a:solidFill>
                  <a:schemeClr val="bg1">
                    <a:lumMod val="10000"/>
                  </a:schemeClr>
                </a:solidFill>
                <a:latin typeface="Albert Sans SemiBold" panose="020B0604020202020204" charset="0"/>
                <a:cs typeface="Times New Roman"/>
              </a:rPr>
              <a:t>“As this team values the needs of middle school students, we strive to increase their interest in STEM through an interactive display. In addition to inspiring youth, the display will also meet professional engineering standards.” </a:t>
            </a:r>
          </a:p>
          <a:p>
            <a:r>
              <a:rPr lang="en-US" sz="2000" i="1">
                <a:solidFill>
                  <a:schemeClr val="bg1">
                    <a:lumMod val="10000"/>
                  </a:schemeClr>
                </a:solidFill>
                <a:latin typeface="Albert Sans SemiBold" panose="020B0604020202020204" charset="0"/>
                <a:cs typeface="Times New Roman"/>
              </a:rPr>
              <a:t>					</a:t>
            </a:r>
            <a:r>
              <a:rPr lang="en-US" sz="2000" b="1" i="1">
                <a:solidFill>
                  <a:schemeClr val="bg1">
                    <a:lumMod val="10000"/>
                  </a:schemeClr>
                </a:solidFill>
                <a:latin typeface="Albert Sans SemiBold" panose="020B0604020202020204" charset="0"/>
                <a:cs typeface="Times New Roman"/>
              </a:rPr>
              <a:t>- Team 201</a:t>
            </a:r>
            <a:endParaRPr lang="en-US" sz="2000" b="1" i="1">
              <a:solidFill>
                <a:schemeClr val="bg1">
                  <a:lumMod val="10000"/>
                </a:schemeClr>
              </a:solidFill>
              <a:latin typeface="Albert Sans SemiBold" panose="020B0604020202020204" charset="0"/>
            </a:endParaRPr>
          </a:p>
          <a:p>
            <a:endParaRPr lang="en-US" sz="1600" b="1">
              <a:solidFill>
                <a:schemeClr val="bg1">
                  <a:lumMod val="10000"/>
                </a:schemeClr>
              </a:solidFill>
            </a:endParaRPr>
          </a:p>
        </p:txBody>
      </p:sp>
      <p:sp>
        <p:nvSpPr>
          <p:cNvPr id="7" name="Title 1">
            <a:extLst>
              <a:ext uri="{FF2B5EF4-FFF2-40B4-BE49-F238E27FC236}">
                <a16:creationId xmlns:a16="http://schemas.microsoft.com/office/drawing/2014/main" id="{5C55B077-17EB-5196-B1CE-C118C9CD4086}"/>
              </a:ext>
            </a:extLst>
          </p:cNvPr>
          <p:cNvSpPr txBox="1">
            <a:spLocks/>
          </p:cNvSpPr>
          <p:nvPr/>
        </p:nvSpPr>
        <p:spPr>
          <a:xfrm>
            <a:off x="5452025" y="1365444"/>
            <a:ext cx="5779975" cy="2471059"/>
          </a:xfrm>
          <a:prstGeom prst="rect">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path path="circle">
              <a:fillToRect l="50000" t="50000" r="50000" b="50000"/>
            </a:path>
            <a:tileRect/>
          </a:gradFill>
          <a:ln w="12700">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1pPr>
            <a:lvl2pPr marR="0" lvl="1"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2pPr>
            <a:lvl3pPr marR="0" lvl="2"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3pPr>
            <a:lvl4pPr marR="0" lvl="3"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4pPr>
            <a:lvl5pPr marR="0" lvl="4"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5pPr>
            <a:lvl6pPr marR="0" lvl="5"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6pPr>
            <a:lvl7pPr marR="0" lvl="6"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7pPr>
            <a:lvl8pPr marR="0" lvl="7"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8pPr>
            <a:lvl9pPr marR="0" lvl="8" algn="l" rtl="0" eaLnBrk="1" hangingPunct="1">
              <a:lnSpc>
                <a:spcPct val="100000"/>
              </a:lnSpc>
              <a:spcBef>
                <a:spcPts val="0"/>
              </a:spcBef>
              <a:spcAft>
                <a:spcPts val="0"/>
              </a:spcAft>
              <a:buClr>
                <a:schemeClr val="dk1"/>
              </a:buClr>
              <a:buSzPts val="3500"/>
              <a:buFont typeface="Albert Sans SemiBold"/>
              <a:buNone/>
              <a:defRPr sz="3500" b="0" i="0" u="none" strike="noStrike" cap="none">
                <a:solidFill>
                  <a:schemeClr val="dk1"/>
                </a:solidFill>
                <a:latin typeface="Albert Sans SemiBold"/>
                <a:ea typeface="Albert Sans SemiBold"/>
                <a:cs typeface="Albert Sans SemiBold"/>
                <a:sym typeface="Albert Sans SemiBold"/>
              </a:defRPr>
            </a:lvl9pPr>
          </a:lstStyle>
          <a:p>
            <a:pPr>
              <a:lnSpc>
                <a:spcPct val="150000"/>
              </a:lnSpc>
            </a:pPr>
            <a:r>
              <a:rPr lang="en-US" sz="2400" b="1" u="sng">
                <a:solidFill>
                  <a:schemeClr val="bg1">
                    <a:lumMod val="10000"/>
                  </a:schemeClr>
                </a:solidFill>
              </a:rPr>
              <a:t>CHARTER STAND-OUTS</a:t>
            </a:r>
          </a:p>
          <a:p>
            <a:pPr>
              <a:lnSpc>
                <a:spcPct val="150000"/>
              </a:lnSpc>
            </a:pPr>
            <a:r>
              <a:rPr lang="en-US" sz="2000" b="1">
                <a:solidFill>
                  <a:schemeClr val="bg1">
                    <a:lumMod val="10000"/>
                  </a:schemeClr>
                </a:solidFill>
              </a:rPr>
              <a:t>Strong Work Ethics </a:t>
            </a:r>
          </a:p>
          <a:p>
            <a:pPr>
              <a:lnSpc>
                <a:spcPct val="150000"/>
              </a:lnSpc>
            </a:pPr>
            <a:r>
              <a:rPr lang="en-US" sz="2000" b="1">
                <a:solidFill>
                  <a:schemeClr val="bg1">
                    <a:lumMod val="10000"/>
                  </a:schemeClr>
                </a:solidFill>
              </a:rPr>
              <a:t>Great Meeting Schedule</a:t>
            </a:r>
          </a:p>
          <a:p>
            <a:pPr>
              <a:lnSpc>
                <a:spcPct val="150000"/>
              </a:lnSpc>
            </a:pPr>
            <a:r>
              <a:rPr lang="en-US" sz="2000" b="1">
                <a:solidFill>
                  <a:schemeClr val="bg1">
                    <a:lumMod val="10000"/>
                  </a:schemeClr>
                </a:solidFill>
              </a:rPr>
              <a:t>Similar Mindsets Within Team</a:t>
            </a:r>
          </a:p>
          <a:p>
            <a:pPr>
              <a:lnSpc>
                <a:spcPct val="150000"/>
              </a:lnSpc>
            </a:pPr>
            <a:endParaRPr lang="en-US" sz="2000" b="1">
              <a:solidFill>
                <a:schemeClr val="bg1">
                  <a:lumMod val="10000"/>
                </a:schemeClr>
              </a:solidFill>
            </a:endParaRPr>
          </a:p>
        </p:txBody>
      </p:sp>
      <p:pic>
        <p:nvPicPr>
          <p:cNvPr id="3" name="Slide 2">
            <a:hlinkClick r:id="" action="ppaction://media"/>
            <a:extLst>
              <a:ext uri="{FF2B5EF4-FFF2-40B4-BE49-F238E27FC236}">
                <a16:creationId xmlns:a16="http://schemas.microsoft.com/office/drawing/2014/main" id="{0A271BC2-544E-8574-1370-257D204932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5" y="6123248"/>
            <a:ext cx="730250" cy="730250"/>
          </a:xfrm>
          <a:prstGeom prst="rect">
            <a:avLst/>
          </a:prstGeom>
        </p:spPr>
      </p:pic>
      <p:sp>
        <p:nvSpPr>
          <p:cNvPr id="5" name="TextBox 4">
            <a:extLst>
              <a:ext uri="{FF2B5EF4-FFF2-40B4-BE49-F238E27FC236}">
                <a16:creationId xmlns:a16="http://schemas.microsoft.com/office/drawing/2014/main" id="{F9B41641-0714-D9BD-0680-BA679D2B091F}"/>
              </a:ext>
            </a:extLst>
          </p:cNvPr>
          <p:cNvSpPr txBox="1"/>
          <p:nvPr/>
        </p:nvSpPr>
        <p:spPr>
          <a:xfrm>
            <a:off x="729065" y="6484166"/>
            <a:ext cx="2272552" cy="369332"/>
          </a:xfrm>
          <a:prstGeom prst="rect">
            <a:avLst/>
          </a:prstGeom>
          <a:noFill/>
        </p:spPr>
        <p:txBody>
          <a:bodyPr wrap="square" rtlCol="0">
            <a:spAutoFit/>
          </a:bodyPr>
          <a:lstStyle/>
          <a:p>
            <a:r>
              <a:rPr lang="en-US" b="1" i="1" dirty="0">
                <a:solidFill>
                  <a:srgbClr val="FF0000"/>
                </a:solidFill>
              </a:rPr>
              <a:t>Speaker: Marcus P.</a:t>
            </a:r>
          </a:p>
        </p:txBody>
      </p:sp>
    </p:spTree>
    <p:extLst>
      <p:ext uri="{BB962C8B-B14F-4D97-AF65-F5344CB8AC3E}">
        <p14:creationId xmlns:p14="http://schemas.microsoft.com/office/powerpoint/2010/main" val="2580123511"/>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3E739C-CAE6-5C49-671F-B24F8F3D0E32}"/>
              </a:ext>
            </a:extLst>
          </p:cNvPr>
          <p:cNvSpPr/>
          <p:nvPr/>
        </p:nvSpPr>
        <p:spPr>
          <a:xfrm>
            <a:off x="6244031" y="1612572"/>
            <a:ext cx="5085158" cy="2277287"/>
          </a:xfrm>
          <a:prstGeom prst="rect">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path path="circle">
              <a:fillToRect l="50000" t="50000" r="50000" b="50000"/>
            </a:path>
            <a:tileRect/>
          </a:gradFill>
          <a:ln w="28575">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FF18D36-3FEA-2202-1157-C5E0FDC19658}"/>
              </a:ext>
            </a:extLst>
          </p:cNvPr>
          <p:cNvSpPr/>
          <p:nvPr/>
        </p:nvSpPr>
        <p:spPr>
          <a:xfrm>
            <a:off x="861391" y="1612572"/>
            <a:ext cx="5085158" cy="4702434"/>
          </a:xfrm>
          <a:prstGeom prst="rect">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path path="circle">
              <a:fillToRect l="50000" t="50000" r="50000" b="50000"/>
            </a:path>
            <a:tileRect/>
          </a:gradFill>
          <a:ln w="28575">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72D8CE3-00B4-7DCE-1FBE-AC773D1BBCB7}"/>
              </a:ext>
            </a:extLst>
          </p:cNvPr>
          <p:cNvSpPr>
            <a:spLocks noGrp="1"/>
          </p:cNvSpPr>
          <p:nvPr>
            <p:ph sz="half" idx="4294967295"/>
          </p:nvPr>
        </p:nvSpPr>
        <p:spPr>
          <a:xfrm>
            <a:off x="788761" y="2292609"/>
            <a:ext cx="5157788" cy="3969387"/>
          </a:xfrm>
        </p:spPr>
        <p:txBody>
          <a:bodyPr/>
          <a:lstStyle/>
          <a:p>
            <a:pPr>
              <a:spcAft>
                <a:spcPts val="600"/>
              </a:spcAft>
              <a:buClr>
                <a:srgbClr val="002060"/>
              </a:buClr>
              <a:buSzPct val="75000"/>
              <a:buFont typeface="Wingdings" panose="05000000000000000000" pitchFamily="2" charset="2"/>
              <a:buChar char="Ø"/>
            </a:pPr>
            <a:r>
              <a:rPr lang="en-US" sz="2000" dirty="0"/>
              <a:t>“Participatory” learning - user attempt versus reality (</a:t>
            </a:r>
            <a:r>
              <a:rPr lang="en-US" sz="2000" dirty="0" err="1"/>
              <a:t>Bitgood</a:t>
            </a:r>
            <a:r>
              <a:rPr lang="en-US" sz="2000" dirty="0"/>
              <a:t>)</a:t>
            </a:r>
          </a:p>
          <a:p>
            <a:pPr marL="152400" indent="0">
              <a:spcAft>
                <a:spcPts val="600"/>
              </a:spcAft>
              <a:buClr>
                <a:srgbClr val="002060"/>
              </a:buClr>
              <a:buSzPct val="75000"/>
              <a:buNone/>
            </a:pPr>
            <a:endParaRPr lang="en-US" sz="2000" dirty="0"/>
          </a:p>
          <a:p>
            <a:pPr>
              <a:spcAft>
                <a:spcPts val="600"/>
              </a:spcAft>
              <a:buClr>
                <a:srgbClr val="002060"/>
              </a:buClr>
              <a:buSzPct val="75000"/>
              <a:buFont typeface="Wingdings" panose="05000000000000000000" pitchFamily="2" charset="2"/>
              <a:buChar char="Ø"/>
            </a:pPr>
            <a:r>
              <a:rPr lang="en-US" sz="2000" dirty="0"/>
              <a:t>Provide Implicit cues and effective control mapping (</a:t>
            </a:r>
            <a:r>
              <a:rPr lang="en-US" sz="2000" dirty="0" err="1"/>
              <a:t>Bitgood</a:t>
            </a:r>
            <a:r>
              <a:rPr lang="en-US" sz="2000" dirty="0"/>
              <a:t>)</a:t>
            </a:r>
          </a:p>
          <a:p>
            <a:pPr marL="152400" indent="0">
              <a:spcAft>
                <a:spcPts val="600"/>
              </a:spcAft>
              <a:buClr>
                <a:srgbClr val="002060"/>
              </a:buClr>
              <a:buSzPct val="75000"/>
              <a:buNone/>
            </a:pPr>
            <a:endParaRPr lang="en-US" sz="2000" dirty="0"/>
          </a:p>
          <a:p>
            <a:pPr>
              <a:spcAft>
                <a:spcPts val="600"/>
              </a:spcAft>
              <a:buClr>
                <a:srgbClr val="002060"/>
              </a:buClr>
              <a:buSzPct val="75000"/>
              <a:buFont typeface="Wingdings" panose="05000000000000000000" pitchFamily="2" charset="2"/>
              <a:buChar char="Ø"/>
            </a:pPr>
            <a:r>
              <a:rPr lang="en-US" sz="2000" dirty="0"/>
              <a:t>Obvious and limited controls:  Promotes higher exhibit holding power and user enjoyment. (Exploratorium)</a:t>
            </a:r>
          </a:p>
          <a:p>
            <a:pPr marL="152400" indent="0">
              <a:spcAft>
                <a:spcPts val="600"/>
              </a:spcAft>
              <a:buClr>
                <a:srgbClr val="002060"/>
              </a:buClr>
              <a:buSzPct val="75000"/>
              <a:buNone/>
            </a:pPr>
            <a:endParaRPr lang="en-US" sz="2000" dirty="0"/>
          </a:p>
          <a:p>
            <a:pPr>
              <a:spcAft>
                <a:spcPts val="600"/>
              </a:spcAft>
              <a:buClr>
                <a:srgbClr val="002060"/>
              </a:buClr>
              <a:buSzPct val="75000"/>
              <a:buFont typeface="Wingdings" panose="05000000000000000000" pitchFamily="2" charset="2"/>
              <a:buChar char="Ø"/>
            </a:pPr>
            <a:r>
              <a:rPr lang="en-US" sz="2000" dirty="0"/>
              <a:t>Meet professional engineering standards</a:t>
            </a:r>
          </a:p>
        </p:txBody>
      </p:sp>
      <p:sp>
        <p:nvSpPr>
          <p:cNvPr id="19" name="Title 1">
            <a:extLst>
              <a:ext uri="{FF2B5EF4-FFF2-40B4-BE49-F238E27FC236}">
                <a16:creationId xmlns:a16="http://schemas.microsoft.com/office/drawing/2014/main" id="{915C19E7-6F5B-056B-0F18-619B32CBE222}"/>
              </a:ext>
            </a:extLst>
          </p:cNvPr>
          <p:cNvSpPr>
            <a:spLocks noGrp="1"/>
          </p:cNvSpPr>
          <p:nvPr>
            <p:ph type="title"/>
          </p:nvPr>
        </p:nvSpPr>
        <p:spPr>
          <a:xfrm>
            <a:off x="960000" y="487363"/>
            <a:ext cx="10272000" cy="763600"/>
          </a:xfrm>
        </p:spPr>
        <p:txBody>
          <a:bodyPr/>
          <a:lstStyle/>
          <a:p>
            <a:r>
              <a:rPr lang="en-US" sz="4000" b="1">
                <a:solidFill>
                  <a:schemeClr val="bg1">
                    <a:lumMod val="10000"/>
                  </a:schemeClr>
                </a:solidFill>
              </a:rPr>
              <a:t>~ SCIENCE EXHIBIT READINGS SUMMARY~</a:t>
            </a:r>
          </a:p>
        </p:txBody>
      </p:sp>
      <p:sp>
        <p:nvSpPr>
          <p:cNvPr id="15" name="Text Placeholder 2">
            <a:extLst>
              <a:ext uri="{FF2B5EF4-FFF2-40B4-BE49-F238E27FC236}">
                <a16:creationId xmlns:a16="http://schemas.microsoft.com/office/drawing/2014/main" id="{D3232801-C6D2-11EE-7AA7-091DCBF41484}"/>
              </a:ext>
            </a:extLst>
          </p:cNvPr>
          <p:cNvSpPr txBox="1">
            <a:spLocks/>
          </p:cNvSpPr>
          <p:nvPr/>
        </p:nvSpPr>
        <p:spPr>
          <a:xfrm>
            <a:off x="996170" y="1612572"/>
            <a:ext cx="4673405" cy="68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ctr" rtl="0" eaLnBrk="1" hangingPunct="1">
              <a:lnSpc>
                <a:spcPct val="100000"/>
              </a:lnSpc>
              <a:spcBef>
                <a:spcPts val="0"/>
              </a:spcBef>
              <a:spcAft>
                <a:spcPts val="0"/>
              </a:spcAft>
              <a:buClr>
                <a:schemeClr val="dk1"/>
              </a:buClr>
              <a:buSzPts val="1400"/>
              <a:buFont typeface="Albert Sans"/>
              <a:buChar char="●"/>
              <a:defRPr sz="1600" b="0" i="0" u="none" strike="noStrike" cap="none">
                <a:solidFill>
                  <a:schemeClr val="dk1"/>
                </a:solidFill>
                <a:latin typeface="Albert Sans"/>
                <a:ea typeface="Albert Sans"/>
                <a:cs typeface="Albert Sans"/>
                <a:sym typeface="Albert Sans"/>
              </a:defRPr>
            </a:lvl1pPr>
            <a:lvl2pPr marL="1219170" marR="0" lvl="1"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2pPr>
            <a:lvl3pPr marL="1828754" marR="0" lvl="2"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3pPr>
            <a:lvl4pPr marL="2438339" marR="0" lvl="3"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4pPr>
            <a:lvl5pPr marL="3047924" marR="0" lvl="4"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5pPr>
            <a:lvl6pPr marL="3657509" marR="0" lvl="5"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6pPr>
            <a:lvl7pPr marL="4267093" marR="0" lvl="6"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7pPr>
            <a:lvl8pPr marL="4876678" marR="0" lvl="7"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8pPr>
            <a:lvl9pPr marL="5486263" marR="0" lvl="8"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9pPr>
          </a:lstStyle>
          <a:p>
            <a:pPr marL="186262" indent="0" algn="l">
              <a:spcAft>
                <a:spcPts val="600"/>
              </a:spcAft>
              <a:buNone/>
            </a:pPr>
            <a:r>
              <a:rPr lang="en-US" sz="2800" b="1" kern="0" dirty="0"/>
              <a:t>EXHIBIT GOALS/STANDARDS</a:t>
            </a:r>
          </a:p>
        </p:txBody>
      </p:sp>
      <p:pic>
        <p:nvPicPr>
          <p:cNvPr id="22" name="Recorded Sound">
            <a:hlinkClick r:id="" action="ppaction://media"/>
            <a:extLst>
              <a:ext uri="{FF2B5EF4-FFF2-40B4-BE49-F238E27FC236}">
                <a16:creationId xmlns:a16="http://schemas.microsoft.com/office/drawing/2014/main" id="{B31325C6-C08E-CC40-3940-1DCD8D97FB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487363" cy="487363"/>
          </a:xfrm>
          <a:prstGeom prst="rect">
            <a:avLst/>
          </a:prstGeom>
        </p:spPr>
      </p:pic>
      <p:sp>
        <p:nvSpPr>
          <p:cNvPr id="7" name="Text Placeholder 2">
            <a:extLst>
              <a:ext uri="{FF2B5EF4-FFF2-40B4-BE49-F238E27FC236}">
                <a16:creationId xmlns:a16="http://schemas.microsoft.com/office/drawing/2014/main" id="{EDBD3F5D-9C9E-77B4-F3FC-DE2FBE324066}"/>
              </a:ext>
            </a:extLst>
          </p:cNvPr>
          <p:cNvSpPr txBox="1">
            <a:spLocks/>
          </p:cNvSpPr>
          <p:nvPr/>
        </p:nvSpPr>
        <p:spPr>
          <a:xfrm>
            <a:off x="6522425" y="1612572"/>
            <a:ext cx="4673405" cy="68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ctr" rtl="0" eaLnBrk="1" hangingPunct="1">
              <a:lnSpc>
                <a:spcPct val="100000"/>
              </a:lnSpc>
              <a:spcBef>
                <a:spcPts val="0"/>
              </a:spcBef>
              <a:spcAft>
                <a:spcPts val="0"/>
              </a:spcAft>
              <a:buClr>
                <a:schemeClr val="dk1"/>
              </a:buClr>
              <a:buSzPts val="1400"/>
              <a:buFont typeface="Albert Sans"/>
              <a:buChar char="●"/>
              <a:defRPr sz="1600" b="0" i="0" u="none" strike="noStrike" cap="none">
                <a:solidFill>
                  <a:schemeClr val="dk1"/>
                </a:solidFill>
                <a:latin typeface="Albert Sans"/>
                <a:ea typeface="Albert Sans"/>
                <a:cs typeface="Albert Sans"/>
                <a:sym typeface="Albert Sans"/>
              </a:defRPr>
            </a:lvl1pPr>
            <a:lvl2pPr marL="1219170" marR="0" lvl="1"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2pPr>
            <a:lvl3pPr marL="1828754" marR="0" lvl="2"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3pPr>
            <a:lvl4pPr marL="2438339" marR="0" lvl="3"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4pPr>
            <a:lvl5pPr marL="3047924" marR="0" lvl="4"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5pPr>
            <a:lvl6pPr marL="3657509" marR="0" lvl="5"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6pPr>
            <a:lvl7pPr marL="4267093" marR="0" lvl="6"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7pPr>
            <a:lvl8pPr marL="4876678" marR="0" lvl="7"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8pPr>
            <a:lvl9pPr marL="5486263" marR="0" lvl="8"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9pPr>
          </a:lstStyle>
          <a:p>
            <a:pPr marL="186262" indent="0">
              <a:spcAft>
                <a:spcPts val="600"/>
              </a:spcAft>
              <a:buNone/>
            </a:pPr>
            <a:r>
              <a:rPr lang="en-US" sz="2800" b="1" kern="0" dirty="0"/>
              <a:t>OUR AUDIENCE</a:t>
            </a:r>
          </a:p>
        </p:txBody>
      </p:sp>
      <p:sp>
        <p:nvSpPr>
          <p:cNvPr id="10" name="Content Placeholder 3">
            <a:extLst>
              <a:ext uri="{FF2B5EF4-FFF2-40B4-BE49-F238E27FC236}">
                <a16:creationId xmlns:a16="http://schemas.microsoft.com/office/drawing/2014/main" id="{37BF3CD0-30C8-D171-1AA3-20F5FC773D19}"/>
              </a:ext>
            </a:extLst>
          </p:cNvPr>
          <p:cNvSpPr txBox="1">
            <a:spLocks/>
          </p:cNvSpPr>
          <p:nvPr/>
        </p:nvSpPr>
        <p:spPr>
          <a:xfrm>
            <a:off x="6245451" y="2292609"/>
            <a:ext cx="5157788" cy="1534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1pPr>
            <a:lvl2pPr marL="914400" marR="0" lvl="1"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2pPr>
            <a:lvl3pPr marL="1371600" marR="0" lvl="2"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3pPr>
            <a:lvl4pPr marL="1828800" marR="0" lvl="3"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4pPr>
            <a:lvl5pPr marL="2286000" marR="0" lvl="4"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5pPr>
            <a:lvl6pPr marL="2743200" marR="0" lvl="5"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6pPr>
            <a:lvl7pPr marL="3200400" marR="0" lvl="6"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7pPr>
            <a:lvl8pPr marL="3657600" marR="0" lvl="7"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8pPr>
            <a:lvl9pPr marL="4114800" marR="0" lvl="8"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9pPr>
          </a:lstStyle>
          <a:p>
            <a:pPr>
              <a:spcAft>
                <a:spcPts val="600"/>
              </a:spcAft>
              <a:buClr>
                <a:srgbClr val="002060"/>
              </a:buClr>
              <a:buSzPct val="75000"/>
              <a:buFont typeface="Wingdings" panose="05000000000000000000" pitchFamily="2" charset="2"/>
              <a:buChar char="Ø"/>
            </a:pPr>
            <a:r>
              <a:rPr lang="en-US" sz="2000" kern="0" dirty="0"/>
              <a:t>Middle School Students (grades 6-8, ages 11-14)</a:t>
            </a:r>
          </a:p>
          <a:p>
            <a:pPr>
              <a:spcAft>
                <a:spcPts val="600"/>
              </a:spcAft>
              <a:buClr>
                <a:srgbClr val="002060"/>
              </a:buClr>
              <a:buSzPct val="75000"/>
              <a:buFont typeface="Wingdings" panose="05000000000000000000" pitchFamily="2" charset="2"/>
              <a:buChar char="Ø"/>
            </a:pPr>
            <a:endParaRPr lang="en-US" sz="2000" kern="0" dirty="0"/>
          </a:p>
          <a:p>
            <a:pPr>
              <a:spcAft>
                <a:spcPts val="600"/>
              </a:spcAft>
              <a:buClr>
                <a:srgbClr val="002060"/>
              </a:buClr>
              <a:buSzPct val="75000"/>
              <a:buFont typeface="Wingdings" panose="05000000000000000000" pitchFamily="2" charset="2"/>
              <a:buChar char="Ø"/>
            </a:pPr>
            <a:r>
              <a:rPr lang="en-US" sz="2000" kern="0" dirty="0"/>
              <a:t>Interest in basic science concepts</a:t>
            </a:r>
          </a:p>
        </p:txBody>
      </p:sp>
      <p:pic>
        <p:nvPicPr>
          <p:cNvPr id="4100" name="Picture 4" descr="Your middle school child is the most amazing person | CNN">
            <a:extLst>
              <a:ext uri="{FF2B5EF4-FFF2-40B4-BE49-F238E27FC236}">
                <a16:creationId xmlns:a16="http://schemas.microsoft.com/office/drawing/2014/main" id="{01003285-1669-E52E-68FE-8C6AE5C71D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0744" y="4012882"/>
            <a:ext cx="4092665" cy="2302124"/>
          </a:xfrm>
          <a:prstGeom prst="rect">
            <a:avLst/>
          </a:prstGeom>
          <a:noFill/>
          <a:ln w="28575">
            <a:solidFill>
              <a:schemeClr val="bg1">
                <a:lumMod val="1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9A6F8AE-2435-3513-25AD-39843E5B90F0}"/>
              </a:ext>
            </a:extLst>
          </p:cNvPr>
          <p:cNvSpPr txBox="1"/>
          <p:nvPr/>
        </p:nvSpPr>
        <p:spPr>
          <a:xfrm>
            <a:off x="-1" y="6491949"/>
            <a:ext cx="2345635" cy="369332"/>
          </a:xfrm>
          <a:prstGeom prst="rect">
            <a:avLst/>
          </a:prstGeom>
          <a:noFill/>
        </p:spPr>
        <p:txBody>
          <a:bodyPr wrap="square" rtlCol="0">
            <a:spAutoFit/>
          </a:bodyPr>
          <a:lstStyle/>
          <a:p>
            <a:r>
              <a:rPr lang="en-US" b="1" i="1" dirty="0">
                <a:solidFill>
                  <a:srgbClr val="FF0000"/>
                </a:solidFill>
              </a:rPr>
              <a:t>Speaker: Bradley P.</a:t>
            </a:r>
          </a:p>
        </p:txBody>
      </p:sp>
    </p:spTree>
    <p:extLst>
      <p:ext uri="{BB962C8B-B14F-4D97-AF65-F5344CB8AC3E}">
        <p14:creationId xmlns:p14="http://schemas.microsoft.com/office/powerpoint/2010/main" val="3159422647"/>
      </p:ext>
    </p:extLst>
  </p:cSld>
  <p:clrMapOvr>
    <a:masterClrMapping/>
  </p:clrMapOvr>
  <mc:AlternateContent xmlns:mc="http://schemas.openxmlformats.org/markup-compatibility/2006">
    <mc:Choice xmlns:p14="http://schemas.microsoft.com/office/powerpoint/2010/main" Requires="p14">
      <p:transition spd="slow" p14:dur="2000" advTm="55741"/>
    </mc:Choice>
    <mc:Fallback>
      <p:transition spd="slow" advTm="55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74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D264FE-95B8-C3A3-3D77-DC27705CF524}"/>
              </a:ext>
            </a:extLst>
          </p:cNvPr>
          <p:cNvSpPr/>
          <p:nvPr/>
        </p:nvSpPr>
        <p:spPr>
          <a:xfrm>
            <a:off x="352985" y="2452282"/>
            <a:ext cx="1860673" cy="812372"/>
          </a:xfrm>
          <a:prstGeom prst="rect">
            <a:avLst/>
          </a:prstGeom>
          <a:solidFill>
            <a:schemeClr val="bg2">
              <a:lumMod val="40000"/>
              <a:lumOff val="60000"/>
            </a:schemeClr>
          </a:solidFill>
          <a:ln w="28575">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500" b="1">
                <a:solidFill>
                  <a:schemeClr val="bg1">
                    <a:lumMod val="10000"/>
                  </a:schemeClr>
                </a:solidFill>
                <a:latin typeface="Albert Sans SemiBold" panose="020B0604020202020204"/>
              </a:rPr>
              <a:t>INITIAL BRAINSTORMING</a:t>
            </a:r>
          </a:p>
        </p:txBody>
      </p:sp>
      <p:sp>
        <p:nvSpPr>
          <p:cNvPr id="6" name="Rectangle 5">
            <a:extLst>
              <a:ext uri="{FF2B5EF4-FFF2-40B4-BE49-F238E27FC236}">
                <a16:creationId xmlns:a16="http://schemas.microsoft.com/office/drawing/2014/main" id="{A63435E9-BF2D-8CFF-BFE5-FF13517943BD}"/>
              </a:ext>
            </a:extLst>
          </p:cNvPr>
          <p:cNvSpPr/>
          <p:nvPr/>
        </p:nvSpPr>
        <p:spPr>
          <a:xfrm>
            <a:off x="365073" y="4078121"/>
            <a:ext cx="1860673" cy="812372"/>
          </a:xfrm>
          <a:prstGeom prst="rect">
            <a:avLst/>
          </a:prstGeom>
          <a:solidFill>
            <a:schemeClr val="tx1">
              <a:lumMod val="10000"/>
              <a:lumOff val="90000"/>
            </a:schemeClr>
          </a:solidFill>
          <a:ln w="28575">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500" b="1">
                <a:solidFill>
                  <a:schemeClr val="bg1">
                    <a:lumMod val="10000"/>
                  </a:schemeClr>
                </a:solidFill>
                <a:latin typeface="Albert Sans SemiBold" panose="020B0604020202020204"/>
              </a:rPr>
              <a:t>CONCEPT ORGANIZATION</a:t>
            </a:r>
            <a:endParaRPr lang="en-US">
              <a:solidFill>
                <a:schemeClr val="bg1">
                  <a:lumMod val="10000"/>
                </a:schemeClr>
              </a:solidFill>
              <a:cs typeface="Arial"/>
            </a:endParaRPr>
          </a:p>
        </p:txBody>
      </p:sp>
      <p:sp>
        <p:nvSpPr>
          <p:cNvPr id="7" name="Rectangle 6">
            <a:extLst>
              <a:ext uri="{FF2B5EF4-FFF2-40B4-BE49-F238E27FC236}">
                <a16:creationId xmlns:a16="http://schemas.microsoft.com/office/drawing/2014/main" id="{888DABCD-3E19-DA73-5462-2FB8E3C193BC}"/>
              </a:ext>
            </a:extLst>
          </p:cNvPr>
          <p:cNvSpPr/>
          <p:nvPr/>
        </p:nvSpPr>
        <p:spPr>
          <a:xfrm>
            <a:off x="365073" y="5672597"/>
            <a:ext cx="1860673" cy="812372"/>
          </a:xfrm>
          <a:prstGeom prst="rect">
            <a:avLst/>
          </a:prstGeom>
          <a:solidFill>
            <a:schemeClr val="bg1">
              <a:lumMod val="90000"/>
            </a:schemeClr>
          </a:solidFill>
          <a:ln w="28575">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500" b="1">
                <a:solidFill>
                  <a:schemeClr val="bg1">
                    <a:lumMod val="10000"/>
                  </a:schemeClr>
                </a:solidFill>
                <a:latin typeface="Albert Sans SemiBold" panose="020B0604020202020204"/>
              </a:rPr>
              <a:t>FINAL IDEA SELECTION</a:t>
            </a:r>
            <a:endParaRPr lang="en-US">
              <a:solidFill>
                <a:schemeClr val="bg1">
                  <a:lumMod val="10000"/>
                </a:schemeClr>
              </a:solidFill>
              <a:cs typeface="Arial"/>
            </a:endParaRPr>
          </a:p>
        </p:txBody>
      </p:sp>
      <p:sp>
        <p:nvSpPr>
          <p:cNvPr id="16" name="Title 1">
            <a:extLst>
              <a:ext uri="{FF2B5EF4-FFF2-40B4-BE49-F238E27FC236}">
                <a16:creationId xmlns:a16="http://schemas.microsoft.com/office/drawing/2014/main" id="{1B95400E-1CF0-85CC-83EA-06508E22D99C}"/>
              </a:ext>
            </a:extLst>
          </p:cNvPr>
          <p:cNvSpPr>
            <a:spLocks noGrp="1"/>
          </p:cNvSpPr>
          <p:nvPr>
            <p:ph type="title"/>
          </p:nvPr>
        </p:nvSpPr>
        <p:spPr>
          <a:xfrm>
            <a:off x="39369" y="0"/>
            <a:ext cx="2512082" cy="1405140"/>
          </a:xfrm>
        </p:spPr>
        <p:txBody>
          <a:bodyPr/>
          <a:lstStyle/>
          <a:p>
            <a:r>
              <a:rPr lang="en-US" sz="4000" b="1" dirty="0">
                <a:solidFill>
                  <a:schemeClr val="bg1">
                    <a:lumMod val="10000"/>
                  </a:schemeClr>
                </a:solidFill>
              </a:rPr>
              <a:t>DESIGN IDEATION</a:t>
            </a:r>
          </a:p>
        </p:txBody>
      </p:sp>
      <p:pic>
        <p:nvPicPr>
          <p:cNvPr id="2" name="Picture 1">
            <a:extLst>
              <a:ext uri="{FF2B5EF4-FFF2-40B4-BE49-F238E27FC236}">
                <a16:creationId xmlns:a16="http://schemas.microsoft.com/office/drawing/2014/main" id="{837C773F-CFAA-C86B-5A8B-A7F7D05F2F80}"/>
              </a:ext>
            </a:extLst>
          </p:cNvPr>
          <p:cNvPicPr>
            <a:picLocks noChangeAspect="1"/>
          </p:cNvPicPr>
          <p:nvPr/>
        </p:nvPicPr>
        <p:blipFill>
          <a:blip r:embed="rId5"/>
          <a:srcRect t="13287" r="1562" b="4476"/>
          <a:stretch/>
        </p:blipFill>
        <p:spPr>
          <a:xfrm>
            <a:off x="2615095" y="4148693"/>
            <a:ext cx="2308632" cy="2576002"/>
          </a:xfrm>
          <a:prstGeom prst="rect">
            <a:avLst/>
          </a:prstGeom>
          <a:ln w="28575">
            <a:solidFill>
              <a:schemeClr val="bg1">
                <a:lumMod val="10000"/>
              </a:schemeClr>
            </a:solidFill>
          </a:ln>
        </p:spPr>
      </p:pic>
      <p:pic>
        <p:nvPicPr>
          <p:cNvPr id="4" name="Picture 3">
            <a:extLst>
              <a:ext uri="{FF2B5EF4-FFF2-40B4-BE49-F238E27FC236}">
                <a16:creationId xmlns:a16="http://schemas.microsoft.com/office/drawing/2014/main" id="{84F83F38-D7BB-6D2A-04F6-5CA28CE15A19}"/>
              </a:ext>
            </a:extLst>
          </p:cNvPr>
          <p:cNvPicPr>
            <a:picLocks noChangeAspect="1"/>
          </p:cNvPicPr>
          <p:nvPr/>
        </p:nvPicPr>
        <p:blipFill>
          <a:blip r:embed="rId6"/>
          <a:srcRect l="5661" t="7047" r="9504" b="8750"/>
          <a:stretch/>
        </p:blipFill>
        <p:spPr>
          <a:xfrm rot="16200000">
            <a:off x="5591997" y="3781563"/>
            <a:ext cx="2328106" cy="3086309"/>
          </a:xfrm>
          <a:prstGeom prst="rect">
            <a:avLst/>
          </a:prstGeom>
          <a:ln w="28575">
            <a:solidFill>
              <a:schemeClr val="bg1">
                <a:lumMod val="10000"/>
              </a:schemeClr>
            </a:solidFill>
          </a:ln>
        </p:spPr>
      </p:pic>
      <p:sp>
        <p:nvSpPr>
          <p:cNvPr id="10" name="Arrow: Down 9">
            <a:extLst>
              <a:ext uri="{FF2B5EF4-FFF2-40B4-BE49-F238E27FC236}">
                <a16:creationId xmlns:a16="http://schemas.microsoft.com/office/drawing/2014/main" id="{8EB1AC5A-CD89-4E3C-6057-8C1AAEFE1924}"/>
              </a:ext>
            </a:extLst>
          </p:cNvPr>
          <p:cNvSpPr/>
          <p:nvPr/>
        </p:nvSpPr>
        <p:spPr>
          <a:xfrm>
            <a:off x="1149378" y="3402594"/>
            <a:ext cx="267888" cy="543524"/>
          </a:xfrm>
          <a:prstGeom prst="downArrow">
            <a:avLst/>
          </a:prstGeom>
          <a:solidFill>
            <a:schemeClr val="bg2"/>
          </a:solidFill>
          <a:ln w="1905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D8C2B06-FED3-6D64-5C45-C97B62950506}"/>
              </a:ext>
            </a:extLst>
          </p:cNvPr>
          <p:cNvPicPr>
            <a:picLocks noChangeAspect="1"/>
          </p:cNvPicPr>
          <p:nvPr/>
        </p:nvPicPr>
        <p:blipFill>
          <a:blip r:embed="rId7"/>
          <a:srcRect l="11092" t="-1180" r="12603" b="4410"/>
          <a:stretch/>
        </p:blipFill>
        <p:spPr>
          <a:xfrm rot="16200000">
            <a:off x="9164943" y="3495675"/>
            <a:ext cx="2110571" cy="3574990"/>
          </a:xfrm>
          <a:prstGeom prst="rect">
            <a:avLst/>
          </a:prstGeom>
          <a:ln w="28575">
            <a:solidFill>
              <a:schemeClr val="bg1">
                <a:lumMod val="10000"/>
              </a:schemeClr>
            </a:solidFill>
          </a:ln>
        </p:spPr>
      </p:pic>
      <p:pic>
        <p:nvPicPr>
          <p:cNvPr id="2050" name="Picture 2">
            <a:extLst>
              <a:ext uri="{FF2B5EF4-FFF2-40B4-BE49-F238E27FC236}">
                <a16:creationId xmlns:a16="http://schemas.microsoft.com/office/drawing/2014/main" id="{5EE4F459-94A5-4C9E-9EE8-0B229AEB62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1073" y="112290"/>
            <a:ext cx="9226279" cy="3578788"/>
          </a:xfrm>
          <a:prstGeom prst="rect">
            <a:avLst/>
          </a:prstGeom>
          <a:noFill/>
          <a:ln w="28575">
            <a:solidFill>
              <a:schemeClr val="bg1">
                <a:lumMod val="10000"/>
              </a:schemeClr>
            </a:solidFill>
          </a:ln>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36A0261-1DCE-DF52-BC5A-04F1595F6358}"/>
              </a:ext>
            </a:extLst>
          </p:cNvPr>
          <p:cNvSpPr txBox="1"/>
          <p:nvPr/>
        </p:nvSpPr>
        <p:spPr>
          <a:xfrm>
            <a:off x="266758" y="1670178"/>
            <a:ext cx="2057302" cy="707886"/>
          </a:xfrm>
          <a:prstGeom prst="rect">
            <a:avLst/>
          </a:prstGeom>
          <a:noFill/>
        </p:spPr>
        <p:txBody>
          <a:bodyPr wrap="square" rtlCol="0">
            <a:spAutoFit/>
          </a:bodyPr>
          <a:lstStyle/>
          <a:p>
            <a:pPr algn="ctr"/>
            <a:r>
              <a:rPr lang="en-US" sz="2000" b="1" dirty="0">
                <a:latin typeface="Albert Sans SemiBold" panose="020B0604020202020204"/>
              </a:rPr>
              <a:t>BRAINSTORMING PROCESS</a:t>
            </a:r>
          </a:p>
        </p:txBody>
      </p:sp>
      <p:sp>
        <p:nvSpPr>
          <p:cNvPr id="18" name="Arrow: Down 17">
            <a:extLst>
              <a:ext uri="{FF2B5EF4-FFF2-40B4-BE49-F238E27FC236}">
                <a16:creationId xmlns:a16="http://schemas.microsoft.com/office/drawing/2014/main" id="{1B3A19E2-00C5-7FD1-6B3E-145D6979C27E}"/>
              </a:ext>
            </a:extLst>
          </p:cNvPr>
          <p:cNvSpPr/>
          <p:nvPr/>
        </p:nvSpPr>
        <p:spPr>
          <a:xfrm rot="2037319">
            <a:off x="4869362" y="3635651"/>
            <a:ext cx="220915" cy="506504"/>
          </a:xfrm>
          <a:prstGeom prst="downArrow">
            <a:avLst/>
          </a:prstGeom>
          <a:solidFill>
            <a:schemeClr val="bg2"/>
          </a:solidFill>
          <a:ln w="1905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D616098D-1050-34FE-BB5B-37873A570C09}"/>
              </a:ext>
            </a:extLst>
          </p:cNvPr>
          <p:cNvSpPr/>
          <p:nvPr/>
        </p:nvSpPr>
        <p:spPr>
          <a:xfrm>
            <a:off x="6645592" y="3721380"/>
            <a:ext cx="220915" cy="506504"/>
          </a:xfrm>
          <a:prstGeom prst="downArrow">
            <a:avLst/>
          </a:prstGeom>
          <a:solidFill>
            <a:schemeClr val="bg2"/>
          </a:solidFill>
          <a:ln w="1905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27EDC2A3-3BB8-8B04-EDE0-97EADF7C9C2F}"/>
              </a:ext>
            </a:extLst>
          </p:cNvPr>
          <p:cNvSpPr/>
          <p:nvPr/>
        </p:nvSpPr>
        <p:spPr>
          <a:xfrm rot="19647105">
            <a:off x="8551637" y="3659688"/>
            <a:ext cx="220915" cy="506504"/>
          </a:xfrm>
          <a:prstGeom prst="downArrow">
            <a:avLst/>
          </a:prstGeom>
          <a:solidFill>
            <a:schemeClr val="bg2"/>
          </a:solidFill>
          <a:ln w="1905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F165A9FC-83D1-2E83-3747-13D71179C1EA}"/>
              </a:ext>
            </a:extLst>
          </p:cNvPr>
          <p:cNvSpPr/>
          <p:nvPr/>
        </p:nvSpPr>
        <p:spPr>
          <a:xfrm>
            <a:off x="1149378" y="5009783"/>
            <a:ext cx="267888" cy="543524"/>
          </a:xfrm>
          <a:prstGeom prst="downArrow">
            <a:avLst/>
          </a:prstGeom>
          <a:solidFill>
            <a:schemeClr val="bg2"/>
          </a:solidFill>
          <a:ln w="1905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Recorded Sound">
            <a:hlinkClick r:id="" action="ppaction://media"/>
            <a:extLst>
              <a:ext uri="{FF2B5EF4-FFF2-40B4-BE49-F238E27FC236}">
                <a16:creationId xmlns:a16="http://schemas.microsoft.com/office/drawing/2014/main" id="{F59F351A-1E47-AD02-B779-0811CBA71A7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843" y="44339"/>
            <a:ext cx="406400" cy="406400"/>
          </a:xfrm>
          <a:prstGeom prst="rect">
            <a:avLst/>
          </a:prstGeom>
        </p:spPr>
      </p:pic>
      <p:sp>
        <p:nvSpPr>
          <p:cNvPr id="25" name="TextBox 24">
            <a:extLst>
              <a:ext uri="{FF2B5EF4-FFF2-40B4-BE49-F238E27FC236}">
                <a16:creationId xmlns:a16="http://schemas.microsoft.com/office/drawing/2014/main" id="{423F3856-9B0B-3B20-9F35-11E071486069}"/>
              </a:ext>
            </a:extLst>
          </p:cNvPr>
          <p:cNvSpPr txBox="1"/>
          <p:nvPr/>
        </p:nvSpPr>
        <p:spPr>
          <a:xfrm>
            <a:off x="0" y="6540029"/>
            <a:ext cx="1842052" cy="369332"/>
          </a:xfrm>
          <a:prstGeom prst="rect">
            <a:avLst/>
          </a:prstGeom>
          <a:noFill/>
        </p:spPr>
        <p:txBody>
          <a:bodyPr wrap="square" rtlCol="0">
            <a:spAutoFit/>
          </a:bodyPr>
          <a:lstStyle/>
          <a:p>
            <a:r>
              <a:rPr lang="en-US" b="1" i="1" dirty="0">
                <a:solidFill>
                  <a:srgbClr val="FF0000"/>
                </a:solidFill>
              </a:rPr>
              <a:t>Speaker: JC R.</a:t>
            </a:r>
          </a:p>
        </p:txBody>
      </p:sp>
    </p:spTree>
    <p:extLst>
      <p:ext uri="{BB962C8B-B14F-4D97-AF65-F5344CB8AC3E}">
        <p14:creationId xmlns:p14="http://schemas.microsoft.com/office/powerpoint/2010/main" val="371227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26"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F95A16-458E-92F9-DD7B-F71F1543D670}"/>
              </a:ext>
            </a:extLst>
          </p:cNvPr>
          <p:cNvSpPr>
            <a:spLocks noGrp="1"/>
          </p:cNvSpPr>
          <p:nvPr>
            <p:ph type="title"/>
          </p:nvPr>
        </p:nvSpPr>
        <p:spPr>
          <a:xfrm>
            <a:off x="960000" y="351183"/>
            <a:ext cx="10272000" cy="763600"/>
          </a:xfrm>
        </p:spPr>
        <p:txBody>
          <a:bodyPr/>
          <a:lstStyle/>
          <a:p>
            <a:r>
              <a:rPr lang="en-US" sz="4000" b="1" dirty="0">
                <a:solidFill>
                  <a:schemeClr val="bg1">
                    <a:lumMod val="10000"/>
                  </a:schemeClr>
                </a:solidFill>
              </a:rPr>
              <a:t>~ DESIGN IDEATION (cont.) ~</a:t>
            </a:r>
          </a:p>
        </p:txBody>
      </p:sp>
      <p:pic>
        <p:nvPicPr>
          <p:cNvPr id="3074" name="Picture 2">
            <a:extLst>
              <a:ext uri="{FF2B5EF4-FFF2-40B4-BE49-F238E27FC236}">
                <a16:creationId xmlns:a16="http://schemas.microsoft.com/office/drawing/2014/main" id="{997949F0-85E2-790B-F352-B0FD95EE52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84" t="6065" r="2774" b="12257"/>
          <a:stretch/>
        </p:blipFill>
        <p:spPr bwMode="auto">
          <a:xfrm rot="16200000">
            <a:off x="1401463" y="1388993"/>
            <a:ext cx="3660916" cy="4543840"/>
          </a:xfrm>
          <a:prstGeom prst="rect">
            <a:avLst/>
          </a:prstGeom>
          <a:noFill/>
          <a:ln w="28575">
            <a:solidFill>
              <a:schemeClr val="bg1">
                <a:lumMod val="10000"/>
              </a:schemeClr>
            </a:solidFill>
          </a:ln>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27EEF4E9-0C2E-3ACE-B3C4-0AFF2ACF1182}"/>
              </a:ext>
            </a:extLst>
          </p:cNvPr>
          <p:cNvSpPr/>
          <p:nvPr/>
        </p:nvSpPr>
        <p:spPr>
          <a:xfrm rot="16200000">
            <a:off x="5904789" y="3352752"/>
            <a:ext cx="382423" cy="616319"/>
          </a:xfrm>
          <a:prstGeom prst="downArrow">
            <a:avLst/>
          </a:prstGeom>
          <a:solidFill>
            <a:schemeClr val="bg2"/>
          </a:solidFill>
          <a:ln w="1905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578F3B83-2E93-D158-C86F-F39D536770C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184" b="11341"/>
          <a:stretch/>
        </p:blipFill>
        <p:spPr bwMode="auto">
          <a:xfrm rot="16200000">
            <a:off x="6859426" y="1505758"/>
            <a:ext cx="3967780" cy="4310309"/>
          </a:xfrm>
          <a:prstGeom prst="rect">
            <a:avLst/>
          </a:prstGeom>
          <a:noFill/>
          <a:ln w="28575">
            <a:solidFill>
              <a:schemeClr val="bg1">
                <a:lumMod val="10000"/>
              </a:schemeClr>
            </a:solidFill>
          </a:ln>
          <a:extLst>
            <a:ext uri="{909E8E84-426E-40DD-AFC4-6F175D3DCCD1}">
              <a14:hiddenFill xmlns:a14="http://schemas.microsoft.com/office/drawing/2010/main">
                <a:solidFill>
                  <a:srgbClr val="FFFFFF"/>
                </a:solidFill>
              </a14:hiddenFill>
            </a:ext>
          </a:extLst>
        </p:spPr>
      </p:pic>
      <p:pic>
        <p:nvPicPr>
          <p:cNvPr id="6" name="Recorded Sound">
            <a:hlinkClick r:id="" action="ppaction://media"/>
            <a:extLst>
              <a:ext uri="{FF2B5EF4-FFF2-40B4-BE49-F238E27FC236}">
                <a16:creationId xmlns:a16="http://schemas.microsoft.com/office/drawing/2014/main" id="{6D778A54-BA41-3017-24BC-FB510A4047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406400" cy="406400"/>
          </a:xfrm>
          <a:prstGeom prst="rect">
            <a:avLst/>
          </a:prstGeom>
        </p:spPr>
      </p:pic>
      <p:sp>
        <p:nvSpPr>
          <p:cNvPr id="7" name="TextBox 6">
            <a:extLst>
              <a:ext uri="{FF2B5EF4-FFF2-40B4-BE49-F238E27FC236}">
                <a16:creationId xmlns:a16="http://schemas.microsoft.com/office/drawing/2014/main" id="{ACDF938A-7FCF-D7A1-25A9-41BBC77BB77D}"/>
              </a:ext>
            </a:extLst>
          </p:cNvPr>
          <p:cNvSpPr txBox="1"/>
          <p:nvPr/>
        </p:nvSpPr>
        <p:spPr>
          <a:xfrm>
            <a:off x="0" y="6486938"/>
            <a:ext cx="1842052" cy="369332"/>
          </a:xfrm>
          <a:prstGeom prst="rect">
            <a:avLst/>
          </a:prstGeom>
          <a:noFill/>
        </p:spPr>
        <p:txBody>
          <a:bodyPr wrap="square" rtlCol="0">
            <a:spAutoFit/>
          </a:bodyPr>
          <a:lstStyle/>
          <a:p>
            <a:r>
              <a:rPr lang="en-US" b="1" i="1" dirty="0">
                <a:solidFill>
                  <a:srgbClr val="FF0000"/>
                </a:solidFill>
              </a:rPr>
              <a:t>Speaker: JC R.</a:t>
            </a:r>
          </a:p>
        </p:txBody>
      </p:sp>
    </p:spTree>
    <p:extLst>
      <p:ext uri="{BB962C8B-B14F-4D97-AF65-F5344CB8AC3E}">
        <p14:creationId xmlns:p14="http://schemas.microsoft.com/office/powerpoint/2010/main" val="191921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08AD1C-59FC-985F-62C1-177B54D6C55A}"/>
              </a:ext>
            </a:extLst>
          </p:cNvPr>
          <p:cNvSpPr>
            <a:spLocks noGrp="1"/>
          </p:cNvSpPr>
          <p:nvPr>
            <p:ph type="title"/>
          </p:nvPr>
        </p:nvSpPr>
        <p:spPr>
          <a:xfrm>
            <a:off x="960000" y="294861"/>
            <a:ext cx="10272000" cy="763600"/>
          </a:xfrm>
        </p:spPr>
        <p:txBody>
          <a:bodyPr/>
          <a:lstStyle/>
          <a:p>
            <a:r>
              <a:rPr lang="en-US" sz="4000" b="1">
                <a:solidFill>
                  <a:schemeClr val="bg1">
                    <a:lumMod val="10000"/>
                  </a:schemeClr>
                </a:solidFill>
              </a:rPr>
              <a:t>~ FINAL DESIGN CONCEPT ~</a:t>
            </a:r>
          </a:p>
        </p:txBody>
      </p:sp>
      <p:pic>
        <p:nvPicPr>
          <p:cNvPr id="5122" name="Picture 2">
            <a:extLst>
              <a:ext uri="{FF2B5EF4-FFF2-40B4-BE49-F238E27FC236}">
                <a16:creationId xmlns:a16="http://schemas.microsoft.com/office/drawing/2014/main" id="{C9B6F4DB-0AE4-3B72-35D4-E633D2311F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4" t="5452" r="-1"/>
          <a:stretch/>
        </p:blipFill>
        <p:spPr bwMode="auto">
          <a:xfrm>
            <a:off x="3063783" y="1302025"/>
            <a:ext cx="3681506" cy="5261114"/>
          </a:xfrm>
          <a:prstGeom prst="rect">
            <a:avLst/>
          </a:prstGeom>
          <a:noFill/>
          <a:ln w="28575">
            <a:solidFill>
              <a:schemeClr val="bg1">
                <a:lumMod val="10000"/>
              </a:schemeClr>
            </a:solidFill>
          </a:ln>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C18F7168-2FEC-3DD9-7841-25DC19A7881F}"/>
              </a:ext>
            </a:extLst>
          </p:cNvPr>
          <p:cNvSpPr/>
          <p:nvPr/>
        </p:nvSpPr>
        <p:spPr>
          <a:xfrm>
            <a:off x="6420678" y="1302025"/>
            <a:ext cx="2968487" cy="20574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28575">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271322C-797E-AE1A-CC39-9E68F435AD83}"/>
              </a:ext>
            </a:extLst>
          </p:cNvPr>
          <p:cNvCxnSpPr>
            <a:cxnSpLocks/>
            <a:endCxn id="15" idx="2"/>
          </p:cNvCxnSpPr>
          <p:nvPr/>
        </p:nvCxnSpPr>
        <p:spPr>
          <a:xfrm flipV="1">
            <a:off x="6062870" y="2330725"/>
            <a:ext cx="357808" cy="1131266"/>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1B3EE-1437-3C83-6699-577ECA936524}"/>
              </a:ext>
            </a:extLst>
          </p:cNvPr>
          <p:cNvCxnSpPr>
            <a:cxnSpLocks/>
            <a:endCxn id="15" idx="4"/>
          </p:cNvCxnSpPr>
          <p:nvPr/>
        </p:nvCxnSpPr>
        <p:spPr>
          <a:xfrm flipV="1">
            <a:off x="6062870" y="3359425"/>
            <a:ext cx="1842052" cy="102566"/>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7D7FFAA-A876-112B-2E28-1C2B30EE8EB2}"/>
              </a:ext>
            </a:extLst>
          </p:cNvPr>
          <p:cNvSpPr/>
          <p:nvPr/>
        </p:nvSpPr>
        <p:spPr>
          <a:xfrm>
            <a:off x="1904150" y="1431236"/>
            <a:ext cx="2252870" cy="36443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10000"/>
                  </a:schemeClr>
                </a:solidFill>
              </a:rPr>
              <a:t>Hopper w/ Marbles</a:t>
            </a:r>
          </a:p>
        </p:txBody>
      </p:sp>
      <p:sp>
        <p:nvSpPr>
          <p:cNvPr id="26" name="Rectangle 25">
            <a:extLst>
              <a:ext uri="{FF2B5EF4-FFF2-40B4-BE49-F238E27FC236}">
                <a16:creationId xmlns:a16="http://schemas.microsoft.com/office/drawing/2014/main" id="{B082C8D8-8E9E-87B4-A939-0F4F34A0275E}"/>
              </a:ext>
            </a:extLst>
          </p:cNvPr>
          <p:cNvSpPr/>
          <p:nvPr/>
        </p:nvSpPr>
        <p:spPr>
          <a:xfrm>
            <a:off x="8676011" y="1202775"/>
            <a:ext cx="2252870" cy="364434"/>
          </a:xfrm>
          <a:prstGeom prst="rect">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10000"/>
                  </a:schemeClr>
                </a:solidFill>
              </a:rPr>
              <a:t>Color Sensor</a:t>
            </a:r>
          </a:p>
        </p:txBody>
      </p:sp>
      <p:sp>
        <p:nvSpPr>
          <p:cNvPr id="27" name="Rectangle 26">
            <a:extLst>
              <a:ext uri="{FF2B5EF4-FFF2-40B4-BE49-F238E27FC236}">
                <a16:creationId xmlns:a16="http://schemas.microsoft.com/office/drawing/2014/main" id="{3AD6797B-32E2-2840-AB3C-45C943A14B6C}"/>
              </a:ext>
            </a:extLst>
          </p:cNvPr>
          <p:cNvSpPr/>
          <p:nvPr/>
        </p:nvSpPr>
        <p:spPr>
          <a:xfrm>
            <a:off x="6504702" y="3705555"/>
            <a:ext cx="2029698" cy="544993"/>
          </a:xfrm>
          <a:prstGeom prst="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10000"/>
                  </a:schemeClr>
                </a:solidFill>
              </a:rPr>
              <a:t>Solenoid to engage ramp</a:t>
            </a:r>
          </a:p>
        </p:txBody>
      </p:sp>
      <p:sp>
        <p:nvSpPr>
          <p:cNvPr id="28" name="Rectangle 27">
            <a:extLst>
              <a:ext uri="{FF2B5EF4-FFF2-40B4-BE49-F238E27FC236}">
                <a16:creationId xmlns:a16="http://schemas.microsoft.com/office/drawing/2014/main" id="{D88DC0BF-6F2E-9DAB-A311-C368211A3AF4}"/>
              </a:ext>
            </a:extLst>
          </p:cNvPr>
          <p:cNvSpPr/>
          <p:nvPr/>
        </p:nvSpPr>
        <p:spPr>
          <a:xfrm>
            <a:off x="6281529" y="5184773"/>
            <a:ext cx="2252870" cy="36443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10000"/>
                  </a:schemeClr>
                </a:solidFill>
              </a:rPr>
              <a:t>Rotating plate</a:t>
            </a:r>
          </a:p>
        </p:txBody>
      </p:sp>
      <p:sp>
        <p:nvSpPr>
          <p:cNvPr id="29" name="Rectangle 28">
            <a:extLst>
              <a:ext uri="{FF2B5EF4-FFF2-40B4-BE49-F238E27FC236}">
                <a16:creationId xmlns:a16="http://schemas.microsoft.com/office/drawing/2014/main" id="{B8550FAB-5B33-2D96-09D9-2E57A699AFF5}"/>
              </a:ext>
            </a:extLst>
          </p:cNvPr>
          <p:cNvSpPr/>
          <p:nvPr/>
        </p:nvSpPr>
        <p:spPr>
          <a:xfrm>
            <a:off x="1347558" y="5065646"/>
            <a:ext cx="2435937" cy="364434"/>
          </a:xfrm>
          <a:prstGeom prst="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10000"/>
                  </a:schemeClr>
                </a:solidFill>
              </a:rPr>
              <a:t>3 Tracks for Sorting</a:t>
            </a:r>
          </a:p>
        </p:txBody>
      </p:sp>
      <p:sp>
        <p:nvSpPr>
          <p:cNvPr id="30" name="Arrow: Down 29">
            <a:extLst>
              <a:ext uri="{FF2B5EF4-FFF2-40B4-BE49-F238E27FC236}">
                <a16:creationId xmlns:a16="http://schemas.microsoft.com/office/drawing/2014/main" id="{93412273-8094-F22A-978B-C22585FABA74}"/>
              </a:ext>
            </a:extLst>
          </p:cNvPr>
          <p:cNvSpPr/>
          <p:nvPr/>
        </p:nvSpPr>
        <p:spPr>
          <a:xfrm rot="17549111">
            <a:off x="4195295" y="1584212"/>
            <a:ext cx="267888" cy="543524"/>
          </a:xfrm>
          <a:prstGeom prst="downArrow">
            <a:avLst/>
          </a:prstGeom>
          <a:solidFill>
            <a:srgbClr val="F5C1B1"/>
          </a:solidFill>
          <a:ln w="1905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6AB246DE-41BB-3FC1-B8B8-AA9003498FEE}"/>
              </a:ext>
            </a:extLst>
          </p:cNvPr>
          <p:cNvSpPr/>
          <p:nvPr/>
        </p:nvSpPr>
        <p:spPr>
          <a:xfrm rot="2627888">
            <a:off x="8400455" y="1448375"/>
            <a:ext cx="267888" cy="543524"/>
          </a:xfrm>
          <a:prstGeom prst="downArrow">
            <a:avLst/>
          </a:prstGeom>
          <a:solidFill>
            <a:srgbClr val="F5C1B1"/>
          </a:solidFill>
          <a:ln w="1905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D8E82F40-0CF4-6BCE-19C4-13FA3257D9B8}"/>
              </a:ext>
            </a:extLst>
          </p:cNvPr>
          <p:cNvSpPr/>
          <p:nvPr/>
        </p:nvSpPr>
        <p:spPr>
          <a:xfrm rot="3008102">
            <a:off x="6196376" y="4049487"/>
            <a:ext cx="267888" cy="677275"/>
          </a:xfrm>
          <a:prstGeom prst="downArrow">
            <a:avLst/>
          </a:prstGeom>
          <a:solidFill>
            <a:srgbClr val="F5C1B1"/>
          </a:solidFill>
          <a:ln w="1905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CB3E8456-F59B-5EE6-EFA6-A313977139DD}"/>
              </a:ext>
            </a:extLst>
          </p:cNvPr>
          <p:cNvSpPr/>
          <p:nvPr/>
        </p:nvSpPr>
        <p:spPr>
          <a:xfrm rot="7651881">
            <a:off x="6055136" y="4947274"/>
            <a:ext cx="267888" cy="378296"/>
          </a:xfrm>
          <a:prstGeom prst="downArrow">
            <a:avLst/>
          </a:prstGeom>
          <a:solidFill>
            <a:srgbClr val="F5C1B1"/>
          </a:solidFill>
          <a:ln w="1905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Down 33">
            <a:extLst>
              <a:ext uri="{FF2B5EF4-FFF2-40B4-BE49-F238E27FC236}">
                <a16:creationId xmlns:a16="http://schemas.microsoft.com/office/drawing/2014/main" id="{E5AA9D0D-A410-59B9-941C-71ABC703B5B8}"/>
              </a:ext>
            </a:extLst>
          </p:cNvPr>
          <p:cNvSpPr/>
          <p:nvPr/>
        </p:nvSpPr>
        <p:spPr>
          <a:xfrm rot="15652407">
            <a:off x="3734132" y="4974562"/>
            <a:ext cx="229272" cy="323719"/>
          </a:xfrm>
          <a:prstGeom prst="downArrow">
            <a:avLst/>
          </a:prstGeom>
          <a:solidFill>
            <a:srgbClr val="F5C1B1"/>
          </a:solidFill>
          <a:ln w="1905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cording">
            <a:hlinkClick r:id="" action="ppaction://media"/>
            <a:extLst>
              <a:ext uri="{FF2B5EF4-FFF2-40B4-BE49-F238E27FC236}">
                <a16:creationId xmlns:a16="http://schemas.microsoft.com/office/drawing/2014/main" id="{802F6C59-F3CE-D8CF-E1C2-AF19C14923D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127750"/>
            <a:ext cx="730250" cy="730250"/>
          </a:xfrm>
          <a:prstGeom prst="rect">
            <a:avLst/>
          </a:prstGeom>
        </p:spPr>
      </p:pic>
      <p:sp>
        <p:nvSpPr>
          <p:cNvPr id="3" name="TextBox 2">
            <a:extLst>
              <a:ext uri="{FF2B5EF4-FFF2-40B4-BE49-F238E27FC236}">
                <a16:creationId xmlns:a16="http://schemas.microsoft.com/office/drawing/2014/main" id="{F360EA1A-F729-A714-803F-AA7B00CA8D92}"/>
              </a:ext>
            </a:extLst>
          </p:cNvPr>
          <p:cNvSpPr txBox="1"/>
          <p:nvPr/>
        </p:nvSpPr>
        <p:spPr>
          <a:xfrm>
            <a:off x="703779" y="6492875"/>
            <a:ext cx="1973160" cy="369332"/>
          </a:xfrm>
          <a:prstGeom prst="rect">
            <a:avLst/>
          </a:prstGeom>
          <a:noFill/>
        </p:spPr>
        <p:txBody>
          <a:bodyPr wrap="square" rtlCol="0">
            <a:spAutoFit/>
          </a:bodyPr>
          <a:lstStyle/>
          <a:p>
            <a:r>
              <a:rPr lang="en-US" b="1" i="1" dirty="0">
                <a:solidFill>
                  <a:srgbClr val="FF0000"/>
                </a:solidFill>
              </a:rPr>
              <a:t>Speaker: Eric M.</a:t>
            </a:r>
          </a:p>
        </p:txBody>
      </p:sp>
    </p:spTree>
    <p:extLst>
      <p:ext uri="{BB962C8B-B14F-4D97-AF65-F5344CB8AC3E}">
        <p14:creationId xmlns:p14="http://schemas.microsoft.com/office/powerpoint/2010/main" val="62804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5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E374C-8298-8324-D9CD-0E3B405EC81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403C0E-B78E-7669-3A22-08A513982B5D}"/>
              </a:ext>
            </a:extLst>
          </p:cNvPr>
          <p:cNvSpPr>
            <a:spLocks noGrp="1"/>
          </p:cNvSpPr>
          <p:nvPr>
            <p:ph type="title"/>
          </p:nvPr>
        </p:nvSpPr>
        <p:spPr>
          <a:xfrm>
            <a:off x="960000" y="294861"/>
            <a:ext cx="10272000" cy="763600"/>
          </a:xfrm>
        </p:spPr>
        <p:txBody>
          <a:bodyPr/>
          <a:lstStyle/>
          <a:p>
            <a:r>
              <a:rPr lang="en-US" sz="4000" b="1">
                <a:solidFill>
                  <a:schemeClr val="bg1">
                    <a:lumMod val="10000"/>
                  </a:schemeClr>
                </a:solidFill>
              </a:rPr>
              <a:t>~ FINAL DESIGN CONCEPT (cont.) ~</a:t>
            </a:r>
          </a:p>
        </p:txBody>
      </p:sp>
      <p:pic>
        <p:nvPicPr>
          <p:cNvPr id="10" name="Picture 2">
            <a:extLst>
              <a:ext uri="{FF2B5EF4-FFF2-40B4-BE49-F238E27FC236}">
                <a16:creationId xmlns:a16="http://schemas.microsoft.com/office/drawing/2014/main" id="{C2C188C7-6DFA-391D-0FED-A031E3DADA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4" t="5452" r="-1"/>
          <a:stretch/>
        </p:blipFill>
        <p:spPr bwMode="auto">
          <a:xfrm>
            <a:off x="1433767" y="1188129"/>
            <a:ext cx="3681506" cy="5261114"/>
          </a:xfrm>
          <a:prstGeom prst="rect">
            <a:avLst/>
          </a:prstGeom>
          <a:noFill/>
          <a:ln w="28575">
            <a:solidFill>
              <a:schemeClr val="bg1">
                <a:lumMod val="10000"/>
              </a:schemeClr>
            </a:solidFill>
          </a:ln>
          <a:extLst>
            <a:ext uri="{909E8E84-426E-40DD-AFC4-6F175D3DCCD1}">
              <a14:hiddenFill xmlns:a14="http://schemas.microsoft.com/office/drawing/2010/main">
                <a:solidFill>
                  <a:srgbClr val="FFFFFF"/>
                </a:solidFill>
              </a14:hiddenFill>
            </a:ext>
          </a:extLst>
        </p:spPr>
      </p:pic>
      <p:pic>
        <p:nvPicPr>
          <p:cNvPr id="2" name="Recording (2)">
            <a:hlinkClick r:id="" action="ppaction://media"/>
            <a:extLst>
              <a:ext uri="{FF2B5EF4-FFF2-40B4-BE49-F238E27FC236}">
                <a16:creationId xmlns:a16="http://schemas.microsoft.com/office/drawing/2014/main" id="{9E5DC6B9-A5C1-6894-B944-EFF8B27881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073" y="6084118"/>
            <a:ext cx="730250" cy="730250"/>
          </a:xfrm>
          <a:prstGeom prst="rect">
            <a:avLst/>
          </a:prstGeom>
        </p:spPr>
      </p:pic>
      <p:sp>
        <p:nvSpPr>
          <p:cNvPr id="3" name="Rectangle 2">
            <a:extLst>
              <a:ext uri="{FF2B5EF4-FFF2-40B4-BE49-F238E27FC236}">
                <a16:creationId xmlns:a16="http://schemas.microsoft.com/office/drawing/2014/main" id="{C34D5AD9-0607-D9A4-33F0-61C7631E4494}"/>
              </a:ext>
            </a:extLst>
          </p:cNvPr>
          <p:cNvSpPr/>
          <p:nvPr/>
        </p:nvSpPr>
        <p:spPr>
          <a:xfrm>
            <a:off x="6146842" y="1188130"/>
            <a:ext cx="5085158" cy="5261113"/>
          </a:xfrm>
          <a:prstGeom prst="rect">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path path="circle">
              <a:fillToRect l="50000" t="50000" r="50000" b="50000"/>
            </a:path>
            <a:tileRect/>
          </a:gradFill>
          <a:ln w="28575">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3188687-5CFA-E974-8C53-3B1CAACEE311}"/>
              </a:ext>
            </a:extLst>
          </p:cNvPr>
          <p:cNvSpPr txBox="1">
            <a:spLocks/>
          </p:cNvSpPr>
          <p:nvPr/>
        </p:nvSpPr>
        <p:spPr>
          <a:xfrm>
            <a:off x="6074212" y="1868168"/>
            <a:ext cx="5157788" cy="43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1pPr>
            <a:lvl2pPr marL="914400" marR="0" lvl="1"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2pPr>
            <a:lvl3pPr marL="1371600" marR="0" lvl="2"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3pPr>
            <a:lvl4pPr marL="1828800" marR="0" lvl="3"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4pPr>
            <a:lvl5pPr marL="2286000" marR="0" lvl="4"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5pPr>
            <a:lvl6pPr marL="2743200" marR="0" lvl="5"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6pPr>
            <a:lvl7pPr marL="3200400" marR="0" lvl="6"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7pPr>
            <a:lvl8pPr marL="3657600" marR="0" lvl="7"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8pPr>
            <a:lvl9pPr marL="4114800" marR="0" lvl="8" indent="-30480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9pPr>
          </a:lstStyle>
          <a:p>
            <a:pPr marL="609600" indent="-457200">
              <a:spcAft>
                <a:spcPts val="600"/>
              </a:spcAft>
              <a:buClr>
                <a:schemeClr val="bg2">
                  <a:lumMod val="50000"/>
                </a:schemeClr>
              </a:buClr>
              <a:buSzPct val="80000"/>
              <a:buFont typeface="+mj-lt"/>
              <a:buAutoNum type="arabicParenR"/>
            </a:pPr>
            <a:r>
              <a:rPr lang="en-US" sz="2000" b="1" kern="0" dirty="0"/>
              <a:t>Large, color-coded user interface</a:t>
            </a:r>
          </a:p>
          <a:p>
            <a:pPr marL="609600" indent="-457200">
              <a:spcAft>
                <a:spcPts val="600"/>
              </a:spcAft>
              <a:buClr>
                <a:schemeClr val="bg2">
                  <a:lumMod val="50000"/>
                </a:schemeClr>
              </a:buClr>
              <a:buSzPct val="80000"/>
              <a:buFont typeface="+mj-lt"/>
              <a:buAutoNum type="arabicParenR"/>
            </a:pPr>
            <a:endParaRPr lang="en-US" sz="2000" b="1" kern="0" dirty="0"/>
          </a:p>
          <a:p>
            <a:pPr marL="609600" indent="-457200">
              <a:spcAft>
                <a:spcPts val="600"/>
              </a:spcAft>
              <a:buClr>
                <a:schemeClr val="bg2">
                  <a:lumMod val="50000"/>
                </a:schemeClr>
              </a:buClr>
              <a:buSzPct val="80000"/>
              <a:buFont typeface="+mj-lt"/>
              <a:buAutoNum type="arabicParenR"/>
            </a:pPr>
            <a:r>
              <a:rPr lang="en-US" sz="2000" b="1" kern="0" dirty="0"/>
              <a:t>Buttons will share same color, order, and position of marble tracks for improved control</a:t>
            </a:r>
            <a:br>
              <a:rPr lang="en-US" sz="2000" b="1" kern="0" dirty="0"/>
            </a:br>
            <a:endParaRPr lang="en-US" sz="2000" b="1" kern="0" dirty="0"/>
          </a:p>
          <a:p>
            <a:pPr marL="609600" indent="-457200">
              <a:spcAft>
                <a:spcPts val="600"/>
              </a:spcAft>
              <a:buClr>
                <a:schemeClr val="bg2">
                  <a:lumMod val="50000"/>
                </a:schemeClr>
              </a:buClr>
              <a:buSzPct val="80000"/>
              <a:buFont typeface="+mj-lt"/>
              <a:buAutoNum type="arabicParenR"/>
            </a:pPr>
            <a:r>
              <a:rPr lang="en-US" sz="2000" b="1" kern="0" dirty="0"/>
              <a:t> The exhibit will be constructed of plastics and polymers with rounded edges as well as an enclosure</a:t>
            </a:r>
          </a:p>
          <a:p>
            <a:pPr marL="609600" indent="-457200">
              <a:spcAft>
                <a:spcPts val="600"/>
              </a:spcAft>
              <a:buClr>
                <a:schemeClr val="bg2">
                  <a:lumMod val="50000"/>
                </a:schemeClr>
              </a:buClr>
              <a:buSzPct val="80000"/>
              <a:buFont typeface="+mj-lt"/>
              <a:buAutoNum type="arabicParenR"/>
            </a:pPr>
            <a:endParaRPr lang="en-US" sz="2000" b="1" kern="0" dirty="0"/>
          </a:p>
          <a:p>
            <a:pPr marL="609600" indent="-457200">
              <a:spcAft>
                <a:spcPts val="600"/>
              </a:spcAft>
              <a:buClr>
                <a:schemeClr val="bg2">
                  <a:lumMod val="50000"/>
                </a:schemeClr>
              </a:buClr>
              <a:buSzPct val="80000"/>
              <a:buFont typeface="+mj-lt"/>
              <a:buAutoNum type="arabicParenR"/>
            </a:pPr>
            <a:r>
              <a:rPr lang="en-US" sz="2000" b="1" kern="0" dirty="0"/>
              <a:t> Instructions will be printed in a clean, large font next to controls to be available to users at any time</a:t>
            </a:r>
          </a:p>
        </p:txBody>
      </p:sp>
      <p:sp>
        <p:nvSpPr>
          <p:cNvPr id="5" name="Text Placeholder 2">
            <a:extLst>
              <a:ext uri="{FF2B5EF4-FFF2-40B4-BE49-F238E27FC236}">
                <a16:creationId xmlns:a16="http://schemas.microsoft.com/office/drawing/2014/main" id="{819B9BF6-A190-1627-37B8-214D7AAC0B94}"/>
              </a:ext>
            </a:extLst>
          </p:cNvPr>
          <p:cNvSpPr txBox="1">
            <a:spLocks/>
          </p:cNvSpPr>
          <p:nvPr/>
        </p:nvSpPr>
        <p:spPr>
          <a:xfrm>
            <a:off x="6217311" y="1188131"/>
            <a:ext cx="4871590" cy="7375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ctr" rtl="0" eaLnBrk="1" hangingPunct="1">
              <a:lnSpc>
                <a:spcPct val="100000"/>
              </a:lnSpc>
              <a:spcBef>
                <a:spcPts val="0"/>
              </a:spcBef>
              <a:spcAft>
                <a:spcPts val="0"/>
              </a:spcAft>
              <a:buClr>
                <a:schemeClr val="dk1"/>
              </a:buClr>
              <a:buSzPts val="1400"/>
              <a:buFont typeface="Albert Sans"/>
              <a:buChar char="●"/>
              <a:defRPr sz="1600" b="0" i="0" u="none" strike="noStrike" cap="none">
                <a:solidFill>
                  <a:schemeClr val="dk1"/>
                </a:solidFill>
                <a:latin typeface="Albert Sans"/>
                <a:ea typeface="Albert Sans"/>
                <a:cs typeface="Albert Sans"/>
                <a:sym typeface="Albert Sans"/>
              </a:defRPr>
            </a:lvl1pPr>
            <a:lvl2pPr marL="1219170" marR="0" lvl="1"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2pPr>
            <a:lvl3pPr marL="1828754" marR="0" lvl="2"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3pPr>
            <a:lvl4pPr marL="2438339" marR="0" lvl="3"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4pPr>
            <a:lvl5pPr marL="3047924" marR="0" lvl="4"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5pPr>
            <a:lvl6pPr marL="3657509" marR="0" lvl="5"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6pPr>
            <a:lvl7pPr marL="4267093" marR="0" lvl="6"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7pPr>
            <a:lvl8pPr marL="4876678" marR="0" lvl="7"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8pPr>
            <a:lvl9pPr marL="5486263" marR="0" lvl="8" indent="-406390" algn="l" rtl="0" eaLnBrk="1" hangingPunct="1">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9pPr>
          </a:lstStyle>
          <a:p>
            <a:pPr marL="186262" indent="0" algn="l">
              <a:spcAft>
                <a:spcPts val="600"/>
              </a:spcAft>
              <a:buNone/>
            </a:pPr>
            <a:r>
              <a:rPr lang="en-US" sz="2800" b="1" kern="0" dirty="0">
                <a:solidFill>
                  <a:schemeClr val="bg1">
                    <a:lumMod val="10000"/>
                  </a:schemeClr>
                </a:solidFill>
              </a:rPr>
              <a:t>USER INTERFACE &amp; CONTROLS</a:t>
            </a:r>
          </a:p>
        </p:txBody>
      </p:sp>
      <p:sp>
        <p:nvSpPr>
          <p:cNvPr id="6" name="TextBox 5">
            <a:extLst>
              <a:ext uri="{FF2B5EF4-FFF2-40B4-BE49-F238E27FC236}">
                <a16:creationId xmlns:a16="http://schemas.microsoft.com/office/drawing/2014/main" id="{62E44E8C-E8B9-3956-65C9-C99365CEBB6A}"/>
              </a:ext>
            </a:extLst>
          </p:cNvPr>
          <p:cNvSpPr txBox="1"/>
          <p:nvPr/>
        </p:nvSpPr>
        <p:spPr>
          <a:xfrm>
            <a:off x="703779" y="6492875"/>
            <a:ext cx="1973160" cy="369332"/>
          </a:xfrm>
          <a:prstGeom prst="rect">
            <a:avLst/>
          </a:prstGeom>
          <a:noFill/>
        </p:spPr>
        <p:txBody>
          <a:bodyPr wrap="square" rtlCol="0">
            <a:spAutoFit/>
          </a:bodyPr>
          <a:lstStyle/>
          <a:p>
            <a:r>
              <a:rPr lang="en-US" b="1" i="1" dirty="0">
                <a:solidFill>
                  <a:srgbClr val="FF0000"/>
                </a:solidFill>
              </a:rPr>
              <a:t>Speaker: Eric M.</a:t>
            </a:r>
          </a:p>
        </p:txBody>
      </p:sp>
    </p:spTree>
    <p:extLst>
      <p:ext uri="{BB962C8B-B14F-4D97-AF65-F5344CB8AC3E}">
        <p14:creationId xmlns:p14="http://schemas.microsoft.com/office/powerpoint/2010/main" val="95177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lear &amp; Simple Business Meeting by Slidesgo">
  <a:themeElements>
    <a:clrScheme name="Simple Light">
      <a:dk1>
        <a:srgbClr val="2A362D"/>
      </a:dk1>
      <a:lt1>
        <a:srgbClr val="EFEEF4"/>
      </a:lt1>
      <a:dk2>
        <a:srgbClr val="B2BBDA"/>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d81207c-534a-42a7-b943-ce7c192ffc8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04273A105AB54988AE5CCBE1708767" ma:contentTypeVersion="6" ma:contentTypeDescription="Create a new document." ma:contentTypeScope="" ma:versionID="c9070d1c6a6d6e3584f4dfa2714ea23e">
  <xsd:schema xmlns:xsd="http://www.w3.org/2001/XMLSchema" xmlns:xs="http://www.w3.org/2001/XMLSchema" xmlns:p="http://schemas.microsoft.com/office/2006/metadata/properties" xmlns:ns3="2d81207c-534a-42a7-b943-ce7c192ffc81" targetNamespace="http://schemas.microsoft.com/office/2006/metadata/properties" ma:root="true" ma:fieldsID="90dbdcf9d6712a38678497c611b579c5" ns3:_="">
    <xsd:import namespace="2d81207c-534a-42a7-b943-ce7c192ffc8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81207c-534a-42a7-b943-ce7c192ffc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9FC0E1-2ACD-40F0-B668-EFB87184E9F2}">
  <ds:schemaRefs>
    <ds:schemaRef ds:uri="http://www.w3.org/XML/1998/namespace"/>
    <ds:schemaRef ds:uri="http://purl.org/dc/elements/1.1/"/>
    <ds:schemaRef ds:uri="http://purl.org/dc/dcmitype/"/>
    <ds:schemaRef ds:uri="2d81207c-534a-42a7-b943-ce7c192ffc81"/>
    <ds:schemaRef ds:uri="http://purl.org/dc/terms/"/>
    <ds:schemaRef ds:uri="http://schemas.microsoft.com/office/2006/documentManagement/types"/>
    <ds:schemaRef ds:uri="http://schemas.microsoft.com/office/2006/metadata/properties"/>
    <ds:schemaRef ds:uri="http://schemas.openxmlformats.org/package/2006/metadata/core-properties"/>
    <ds:schemaRef ds:uri="http://schemas.microsoft.com/office/infopath/2007/PartnerControls"/>
  </ds:schemaRefs>
</ds:datastoreItem>
</file>

<file path=customXml/itemProps2.xml><?xml version="1.0" encoding="utf-8"?>
<ds:datastoreItem xmlns:ds="http://schemas.openxmlformats.org/officeDocument/2006/customXml" ds:itemID="{4183CD08-56A5-4A46-B9CC-45002A645DF0}">
  <ds:schemaRefs>
    <ds:schemaRef ds:uri="http://schemas.microsoft.com/sharepoint/v3/contenttype/forms"/>
  </ds:schemaRefs>
</ds:datastoreItem>
</file>

<file path=customXml/itemProps3.xml><?xml version="1.0" encoding="utf-8"?>
<ds:datastoreItem xmlns:ds="http://schemas.openxmlformats.org/officeDocument/2006/customXml" ds:itemID="{C4A92F1D-0E4D-45FB-81FD-3445E61434D0}">
  <ds:schemaRefs>
    <ds:schemaRef ds:uri="2d81207c-534a-42a7-b943-ce7c192ffc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493</Words>
  <Application>Microsoft Office PowerPoint</Application>
  <PresentationFormat>Widescreen</PresentationFormat>
  <Paragraphs>72</Paragraphs>
  <Slides>7</Slides>
  <Notes>7</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Albert Sans</vt:lpstr>
      <vt:lpstr>Albert Sans Medium</vt:lpstr>
      <vt:lpstr>Albert Sans SemiBold</vt:lpstr>
      <vt:lpstr>Anaheim</vt:lpstr>
      <vt:lpstr>Aptos</vt:lpstr>
      <vt:lpstr>Arial</vt:lpstr>
      <vt:lpstr>Wingdings</vt:lpstr>
      <vt:lpstr>Clear &amp; Simple Business Meeting by Slidesgo</vt:lpstr>
      <vt:lpstr>TEAM IDEATION &amp; CONCEPT GENERATION PRESENTATION</vt:lpstr>
      <vt:lpstr>~ TEAM ORGANIZATION ~</vt:lpstr>
      <vt:lpstr>~ SCIENCE EXHIBIT READINGS SUMMARY~</vt:lpstr>
      <vt:lpstr>DESIGN IDEATION</vt:lpstr>
      <vt:lpstr>~ DESIGN IDEATION (cont.) ~</vt:lpstr>
      <vt:lpstr>~ FINAL DESIGN CONCEPT ~</vt:lpstr>
      <vt:lpstr>~ FINAL DESIGN CONCEPT (cont.)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Bradley Pollock (Student)</dc:creator>
  <cp:lastModifiedBy>JC Reed (Student)</cp:lastModifiedBy>
  <cp:revision>2</cp:revision>
  <dcterms:created xsi:type="dcterms:W3CDTF">2025-01-24T23:39:31Z</dcterms:created>
  <dcterms:modified xsi:type="dcterms:W3CDTF">2025-02-22T22:59:01Z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0x0101008804273A105AB54988AE5CCBE1708767</vt:lpwstr>
  </property>
</Properties>
</file>